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893B6-9292-46DE-A2B9-335F0CD88AFC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87667-4F5E-4A7C-AC8E-B50C7176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0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87667-4F5E-4A7C-AC8E-B50C7176DB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87667-4F5E-4A7C-AC8E-B50C7176DB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87667-4F5E-4A7C-AC8E-B50C7176D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09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87667-4F5E-4A7C-AC8E-B50C7176D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1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87667-4F5E-4A7C-AC8E-B50C7176D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89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87667-4F5E-4A7C-AC8E-B50C7176D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5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87667-4F5E-4A7C-AC8E-B50C7176D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434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87667-4F5E-4A7C-AC8E-B50C7176D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1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4F564FE-A387-417C-AE37-34B46E14E2C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78D7BC-7339-44D3-B4A9-D4B0F08CD047}" type="datetimeFigureOut">
              <a:rPr lang="en-US" smtClean="0"/>
              <a:t>9/5/2019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20.227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67 Newbury Street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BBCOP</a:t>
            </a:r>
          </a:p>
          <a:p>
            <a:r>
              <a:rPr lang="en-US" dirty="0"/>
              <a:t>015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E0E6C2-3229-4E28-9771-F7AA82CF6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742" y="2057400"/>
            <a:ext cx="6400800" cy="45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4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C20BCB-D9A3-4368-9E69-A48B111E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7064897" cy="59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6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63BF6F-FFF7-4F4D-9A3B-066C1925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153" y="762000"/>
            <a:ext cx="6641693" cy="59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5FD709-F5AE-4437-A467-E40ECD0E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09" y="990599"/>
            <a:ext cx="7985503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1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20.232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274 Clarendon Street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75A755-764D-4B5F-8AD0-C2F5BA259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057400"/>
            <a:ext cx="5791200" cy="43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2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20.232 BB</a:t>
            </a:r>
            <a:br>
              <a:rPr lang="en-US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274 Clarendon Street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existing concrete lamp post with six-sided metal pole, painted the color of concrete.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antenna will be located within a concealment shroud on top of the pole, and the remaining antennas will be mounted on the side of the pole above the level of the light fixture.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existing post is 24’ above grade level.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proposed post is 31.2’ above grade level, including antenna.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Decorative base, antennas, and lamp post all to be painted the color of concrete </a:t>
            </a:r>
          </a:p>
        </p:txBody>
      </p:sp>
    </p:spTree>
    <p:extLst>
      <p:ext uri="{BB962C8B-B14F-4D97-AF65-F5344CB8AC3E}">
        <p14:creationId xmlns:p14="http://schemas.microsoft.com/office/powerpoint/2010/main" val="403894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DDD84C-89B2-4CC1-8A19-8A466EC24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26" y="533400"/>
            <a:ext cx="475322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91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87E55D-A8CB-4F6A-A667-32574403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42" y="838200"/>
            <a:ext cx="7429323" cy="57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6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09781E-ECA3-4801-96FC-5E7419E21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53269"/>
            <a:ext cx="7086600" cy="556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59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964E76-A23A-496E-9FD6-0E8D4EEA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85" y="1295400"/>
            <a:ext cx="7283652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06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20.228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11 Exeter Street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026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62422B-5586-4AB7-AEC6-081C738B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046868"/>
            <a:ext cx="6705600" cy="45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8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20.227 BB</a:t>
            </a:r>
            <a:br>
              <a:rPr lang="en-US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67 Newbury Street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Replace existing concrete lamp post with six-sided metal pole, painted the color of concrete.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An antenna will be located within a concealment shroud on top of the pole, and the remaining antennas will be mounted on the side of the pole above the level of the light fixture.</a:t>
            </a:r>
            <a:endParaRPr lang="en-US" dirty="0">
              <a:solidFill>
                <a:srgbClr val="4D5B6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Top of existing post is 24’ above grade level.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Top of proposed post is 31.2’ above grade level, including antenna.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Decorative base, antennas, and lamp post all to be painted the color of concrete </a:t>
            </a:r>
          </a:p>
        </p:txBody>
      </p:sp>
    </p:spTree>
    <p:extLst>
      <p:ext uri="{BB962C8B-B14F-4D97-AF65-F5344CB8AC3E}">
        <p14:creationId xmlns:p14="http://schemas.microsoft.com/office/powerpoint/2010/main" val="684130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20.228 BB</a:t>
            </a:r>
            <a:br>
              <a:rPr lang="en-US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11 Exeter Street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existing concrete lamp post with six-sided metal pole, painted the color of concrete.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antenna will be located within a concealment shroud on top of the pole, and the remaining antennas will be mounted on the side of the pole below the level of the light fixture.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existing post is 24’ above grade level.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proposed post is 31.2’ above grade level, including antenna.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Equipment cabinet, antennas, and lamp post all to be painted the color of concrete </a:t>
            </a:r>
          </a:p>
        </p:txBody>
      </p:sp>
    </p:spTree>
    <p:extLst>
      <p:ext uri="{BB962C8B-B14F-4D97-AF65-F5344CB8AC3E}">
        <p14:creationId xmlns:p14="http://schemas.microsoft.com/office/powerpoint/2010/main" val="1506055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05D611-FD47-4545-B891-DC0EBF81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612724"/>
            <a:ext cx="4900376" cy="62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8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21ECE3-F07E-45D4-9A69-4AFCF430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7503607" cy="52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8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B038A-8109-4BF5-9C12-33991EE5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91611"/>
            <a:ext cx="6868520" cy="55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9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18DAC1-FE23-469C-B1CE-0113A2FD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7305375" cy="52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04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20.229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239 Commonwealth Avenue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4F8388-2B9D-479E-80AE-04AF8F06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23" y="1905000"/>
            <a:ext cx="6791325" cy="48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2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20.229 BB</a:t>
            </a:r>
            <a:b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239 Commonwealth Avenue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existing concrete lamp post with six-sided metal pole, painted the color of concrete.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antenna will be located within a concealment shroud on top of the pole, and the remaining antennas will be mounted on the side of the pole below the level of the light fixture.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existing post is 24’ above grade level.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proposed post is 31.2’ above grade level, including antenna.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Decorative base, antennas, and lamp post all to be painted the color of concrete </a:t>
            </a:r>
          </a:p>
        </p:txBody>
      </p:sp>
    </p:spTree>
    <p:extLst>
      <p:ext uri="{BB962C8B-B14F-4D97-AF65-F5344CB8AC3E}">
        <p14:creationId xmlns:p14="http://schemas.microsoft.com/office/powerpoint/2010/main" val="1230749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0460F3-EB17-4D6A-91F8-CD045A5AC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26" y="533400"/>
            <a:ext cx="4657457" cy="62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55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5D6FC9-A744-4029-8111-2469D59A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44" y="1066800"/>
            <a:ext cx="7548943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7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E168DB-D0DC-4977-B640-5A749DF1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66" y="914400"/>
            <a:ext cx="7650821" cy="52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4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B80ADE-3A76-445C-90B5-124922B0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76200"/>
            <a:ext cx="530824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58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41EDA7-09F0-4940-8CA0-66F9A5E1A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49" y="914399"/>
            <a:ext cx="7598976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11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20.230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37 Fairfield Street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13DBF1-A4D8-4B07-9F32-CFB7F028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792" y="1933113"/>
            <a:ext cx="6934200" cy="47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3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20.230 BB</a:t>
            </a:r>
            <a:b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37 Fairfield Street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existing concrete lamp post with six-sided metal pole, painted the color of concrete.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antenna will be located within a concealment shroud on top of the pole, and the remaining antennas will be mounted on the side of the pole below the level of the light fixture.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existing post is 24’ above grade level.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proposed post is 31.2’ above grade level, including antenna.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Decorative base, antennas, and lamp post all to be painted the color of concrete </a:t>
            </a:r>
          </a:p>
        </p:txBody>
      </p:sp>
    </p:spTree>
    <p:extLst>
      <p:ext uri="{BB962C8B-B14F-4D97-AF65-F5344CB8AC3E}">
        <p14:creationId xmlns:p14="http://schemas.microsoft.com/office/powerpoint/2010/main" val="2316261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A1E974-EFE4-46C8-A9F7-1D9AF26E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08" y="685800"/>
            <a:ext cx="461000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59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D0D4C2-49CF-4D17-87A4-6C3911526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7116379" cy="54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17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F32D1F-6B1F-4956-8914-31179E74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400"/>
            <a:ext cx="7249589" cy="57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99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83CDFF-696F-40DD-8CCF-98866317F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7268871" cy="53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20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20.231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8 Gloucester Street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A9D719-2352-4C86-AE68-8F592BFC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486" y="2007253"/>
            <a:ext cx="6681311" cy="42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6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20.231 BB</a:t>
            </a:r>
            <a:b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</a:br>
            <a: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8 Gloucester Street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existing concrete lamp post with six-sided metal pole, painted the color of concrete.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antenna will be located within a concealment shroud on top of the pole, and the remaining antennas will be mounted on the side of the pole below the level of the light fixture.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existing post is 24’ above grade level.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proposed post is 31.2’ above grade level, including antenna.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Equipment cabinet, antennas, and lamp post all to be painted the color of concrete </a:t>
            </a:r>
          </a:p>
        </p:txBody>
      </p:sp>
    </p:spTree>
    <p:extLst>
      <p:ext uri="{BB962C8B-B14F-4D97-AF65-F5344CB8AC3E}">
        <p14:creationId xmlns:p14="http://schemas.microsoft.com/office/powerpoint/2010/main" val="3855000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1E9F97-81A0-48A8-BB01-FC3F71A6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491052"/>
            <a:ext cx="4788949" cy="63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5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9D4EA7-8ED2-475D-9353-D09DD5AB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80" y="802157"/>
            <a:ext cx="5902097" cy="59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6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BF2294-98AD-45A7-B83B-9B6AF75F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666750"/>
            <a:ext cx="72199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44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2024B6-2599-456C-B472-8DC80181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690562"/>
            <a:ext cx="67341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10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61F311-926C-49A3-AA0A-91D36A82B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55" y="990599"/>
            <a:ext cx="8038432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33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948" y="1238633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20.233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375 Newbury Street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54EDAA-6C21-4FB0-9F44-5767F3CFE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39" y="1876148"/>
            <a:ext cx="6781800" cy="46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42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20.233 BB</a:t>
            </a:r>
            <a:b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</a:br>
            <a:r>
              <a:rPr lang="fr-FR" sz="3600" b="0" dirty="0">
                <a:ln w="12700">
                  <a:solidFill>
                    <a:srgbClr val="675D59"/>
                  </a:solidFill>
                </a:ln>
                <a:solidFill>
                  <a:srgbClr val="091F2F"/>
                </a:solidFill>
                <a:effectLst/>
                <a:latin typeface="Lora"/>
              </a:rPr>
              <a:t>375 Newbury Street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existing pendant light with six-sided metal pole, painted black.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antenna will be located within a concealment shroud on top of the pole, and the remaining antennas will be mounted on the side of the pole above the level of the light fixture.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existing post is 25’ above grade level.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proposed post is 32.4’ above grade level, including antenna.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Decorative base, antennas, and lamp post all to be painted black</a:t>
            </a:r>
          </a:p>
        </p:txBody>
      </p:sp>
    </p:spTree>
    <p:extLst>
      <p:ext uri="{BB962C8B-B14F-4D97-AF65-F5344CB8AC3E}">
        <p14:creationId xmlns:p14="http://schemas.microsoft.com/office/powerpoint/2010/main" val="1415499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EC6C80-91CF-4407-8EEC-D0A74738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0980"/>
            <a:ext cx="4808085" cy="65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12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080" y="89647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BCAD4D-0171-49B1-8979-354BB0D2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7528264" cy="52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56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B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F608DB-7B22-4D21-9E1A-7D38BC6D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26" y="1066800"/>
            <a:ext cx="6709347" cy="52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30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CA9833-623A-462C-A99E-B659FB02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69" y="1371600"/>
            <a:ext cx="7184343" cy="51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68125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2BEE46-82CA-4382-9F07-1A874DB1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50194"/>
            <a:ext cx="5638800" cy="601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BFFB25-40C9-4A99-89AA-69DC227D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70" y="990600"/>
            <a:ext cx="761813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5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63751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091F2F"/>
                </a:solidFill>
                <a:effectLst/>
                <a:latin typeface="Lora"/>
              </a:rPr>
              <a:t>20.226 BB</a:t>
            </a:r>
            <a:br>
              <a:rPr lang="fr-FR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2800" b="0" dirty="0">
                <a:solidFill>
                  <a:srgbClr val="091F2F"/>
                </a:solidFill>
                <a:effectLst/>
                <a:latin typeface="Lora"/>
              </a:rPr>
              <a:t>301 Berkeley Street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99992" y="593467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BBCOP</a:t>
            </a:r>
          </a:p>
          <a:p>
            <a:r>
              <a:rPr lang="en-US" dirty="0"/>
              <a:t>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C844C9-CC01-44FE-A0B0-AB99134F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234" y="2142253"/>
            <a:ext cx="5809532" cy="41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5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48485"/>
            <a:ext cx="7235981" cy="637515"/>
          </a:xfrm>
        </p:spPr>
        <p:txBody>
          <a:bodyPr/>
          <a:lstStyle/>
          <a:p>
            <a:pPr algn="ctr"/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20.226 BB</a:t>
            </a:r>
            <a:br>
              <a:rPr lang="en-US" sz="3600" b="0" dirty="0">
                <a:solidFill>
                  <a:srgbClr val="091F2F"/>
                </a:solidFill>
                <a:effectLst/>
                <a:latin typeface="Lora"/>
              </a:rPr>
            </a:br>
            <a:r>
              <a:rPr lang="en-US" sz="3600" b="0" dirty="0">
                <a:solidFill>
                  <a:srgbClr val="091F2F"/>
                </a:solidFill>
                <a:effectLst/>
                <a:latin typeface="Lora"/>
              </a:rPr>
              <a:t>301 Berkeley Street(at Marlborough Street)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28600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Replace existing concrete lamp post with six-sided metal pole, painted the color of concrete.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An antenna will be located within a concealment shroud on top of the pole, and the remaining antennas will be mounted on the side of the pole above the level of the light fixture.</a:t>
            </a:r>
            <a:endParaRPr lang="en-US" dirty="0">
              <a:solidFill>
                <a:srgbClr val="4D5B6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Top of existing post is 24’ above grade level.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Top of proposed post is 31.2’ above grade level, including antenna.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D5B6B"/>
                </a:solidFill>
              </a:rPr>
              <a:t>Equipment cabinet, antennas, and lamp post all to be painted the color of concrete </a:t>
            </a:r>
          </a:p>
        </p:txBody>
      </p:sp>
    </p:spTree>
    <p:extLst>
      <p:ext uri="{BB962C8B-B14F-4D97-AF65-F5344CB8AC3E}">
        <p14:creationId xmlns:p14="http://schemas.microsoft.com/office/powerpoint/2010/main" val="243640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D9F07D-406C-46D7-A29B-61F63A3A1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105102"/>
            <a:ext cx="5108713" cy="67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44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809</Words>
  <Application>Microsoft Office PowerPoint</Application>
  <PresentationFormat>On-screen Show (4:3)</PresentationFormat>
  <Paragraphs>96</Paragraphs>
  <Slides>48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Thermal</vt:lpstr>
      <vt:lpstr>20.227 BB 67 Newbury Street</vt:lpstr>
      <vt:lpstr>20.227 BB 67 Newbury Street</vt:lpstr>
      <vt:lpstr>PowerPoint Presentation</vt:lpstr>
      <vt:lpstr>PowerPoint Presentation</vt:lpstr>
      <vt:lpstr>PowerPoint Presentation</vt:lpstr>
      <vt:lpstr>PowerPoint Presentation</vt:lpstr>
      <vt:lpstr>20.226 BB 301 Berkeley Street</vt:lpstr>
      <vt:lpstr>20.226 BB 301 Berkeley Street(at Marlborough Street)</vt:lpstr>
      <vt:lpstr>PowerPoint Presentation</vt:lpstr>
      <vt:lpstr>PowerPoint Presentation</vt:lpstr>
      <vt:lpstr>PowerPoint Presentation</vt:lpstr>
      <vt:lpstr>PowerPoint Presentation</vt:lpstr>
      <vt:lpstr>20.232 BB 274 Clarendon Street </vt:lpstr>
      <vt:lpstr>20.232 BB 274 Clarendon Street </vt:lpstr>
      <vt:lpstr>PowerPoint Presentation</vt:lpstr>
      <vt:lpstr>PowerPoint Presentation</vt:lpstr>
      <vt:lpstr>PowerPoint Presentation</vt:lpstr>
      <vt:lpstr>PowerPoint Presentation</vt:lpstr>
      <vt:lpstr>20.228 BB 11 Exeter Street </vt:lpstr>
      <vt:lpstr>20.228 BB 11 Exeter Street </vt:lpstr>
      <vt:lpstr>PowerPoint Presentation</vt:lpstr>
      <vt:lpstr>PowerPoint Presentation</vt:lpstr>
      <vt:lpstr>PowerPoint Presentation</vt:lpstr>
      <vt:lpstr>PowerPoint Presentation</vt:lpstr>
      <vt:lpstr>20.229 BB 239 Commonwealth Avenue</vt:lpstr>
      <vt:lpstr>20.229 BB 239 Commonwealth Avenue</vt:lpstr>
      <vt:lpstr>PowerPoint Presentation</vt:lpstr>
      <vt:lpstr>PowerPoint Presentation</vt:lpstr>
      <vt:lpstr>PowerPoint Presentation</vt:lpstr>
      <vt:lpstr>PowerPoint Presentation</vt:lpstr>
      <vt:lpstr>20.230 BB 37 Fairfield Street </vt:lpstr>
      <vt:lpstr>20.230 BB 37 Fairfield Street </vt:lpstr>
      <vt:lpstr>PowerPoint Presentation</vt:lpstr>
      <vt:lpstr>PowerPoint Presentation</vt:lpstr>
      <vt:lpstr>PowerPoint Presentation</vt:lpstr>
      <vt:lpstr>PowerPoint Presentation</vt:lpstr>
      <vt:lpstr>20.231 BB 8 Gloucester Street </vt:lpstr>
      <vt:lpstr>20.231 BB 8 Gloucester Street </vt:lpstr>
      <vt:lpstr>PowerPoint Presentation</vt:lpstr>
      <vt:lpstr>PowerPoint Presentation</vt:lpstr>
      <vt:lpstr>PowerPoint Presentation</vt:lpstr>
      <vt:lpstr>PowerPoint Presentation</vt:lpstr>
      <vt:lpstr>20.233 BB 375 Newbury Street </vt:lpstr>
      <vt:lpstr>20.233 BB 375 Newbury Street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20.227 BB 67 Newbury Street</dc:title>
  <dc:creator>Joseph Cornish</dc:creator>
  <cp:lastModifiedBy>Cornish, Joseph</cp:lastModifiedBy>
  <cp:revision>1</cp:revision>
  <dcterms:modified xsi:type="dcterms:W3CDTF">2019-09-05T18:31:43Z</dcterms:modified>
</cp:coreProperties>
</file>