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893B6-9292-46DE-A2B9-335F0CD88AF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87667-4F5E-4A7C-AC8E-B50C7176DB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87667-4F5E-4A7C-AC8E-B50C7176DB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7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D7BC-7339-44D3-B4A9-D4B0F08CD04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4F564FE-A387-417C-AE37-34B46E14E2C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78D7BC-7339-44D3-B4A9-D4B0F08CD047}" type="datetimeFigureOut">
              <a:rPr lang="en-US" smtClean="0"/>
              <a:t>6/7/2019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pPr algn="ctr"/>
            <a:r>
              <a:rPr lang="fr-FR" sz="3600" b="0" dirty="0" smtClean="0">
                <a:solidFill>
                  <a:srgbClr val="091F2F"/>
                </a:solidFill>
                <a:effectLst/>
                <a:latin typeface="Lora"/>
              </a:rPr>
              <a:t>19.1255 BV</a:t>
            </a:r>
            <a:br>
              <a:rPr lang="fr-FR" sz="3600" b="0" dirty="0" smtClean="0">
                <a:solidFill>
                  <a:srgbClr val="091F2F"/>
                </a:solidFill>
                <a:effectLst/>
                <a:latin typeface="Lora"/>
              </a:rPr>
            </a:br>
            <a:r>
              <a:rPr lang="fr-FR" sz="3600" b="0" dirty="0" smtClean="0">
                <a:solidFill>
                  <a:srgbClr val="091F2F"/>
                </a:solidFill>
                <a:effectLst/>
                <a:latin typeface="Lora"/>
              </a:rPr>
              <a:t>Marginal Road Between Arlington Street and Fayette Street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299992" y="593467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BOS BDT 004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828800"/>
            <a:ext cx="6623593" cy="439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14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637515"/>
          </a:xfrm>
        </p:spPr>
        <p:txBody>
          <a:bodyPr/>
          <a:lstStyle/>
          <a:p>
            <a:pPr algn="ctr"/>
            <a:r>
              <a:rPr lang="en-US" sz="3600" b="0" dirty="0">
                <a:solidFill>
                  <a:srgbClr val="091F2F"/>
                </a:solidFill>
                <a:effectLst/>
                <a:latin typeface="Lora"/>
              </a:rPr>
              <a:t>Marginal Road Between Arlington Street and Fayette Street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286000"/>
            <a:ext cx="563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5B6B"/>
                </a:solidFill>
              </a:rPr>
              <a:t>Replace existing </a:t>
            </a:r>
            <a:r>
              <a:rPr lang="en-US" dirty="0" smtClean="0">
                <a:solidFill>
                  <a:srgbClr val="4D5B6B"/>
                </a:solidFill>
              </a:rPr>
              <a:t>concrete lamp post with six-sided metal pole, painted the color of concrete.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/>
              <a:t>An antenna will be located within a concealment shroud on top of the pole, and the remaining antennas will be mounted on the side of the pole above the level of the light fixture.</a:t>
            </a:r>
            <a:endParaRPr lang="en-US" dirty="0">
              <a:solidFill>
                <a:srgbClr val="4D5B6B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5B6B"/>
                </a:solidFill>
              </a:rPr>
              <a:t>Top of existing post is </a:t>
            </a:r>
            <a:r>
              <a:rPr lang="en-US" dirty="0" smtClean="0">
                <a:solidFill>
                  <a:srgbClr val="4D5B6B"/>
                </a:solidFill>
              </a:rPr>
              <a:t>24’ </a:t>
            </a:r>
            <a:r>
              <a:rPr lang="en-US" dirty="0">
                <a:solidFill>
                  <a:srgbClr val="4D5B6B"/>
                </a:solidFill>
              </a:rPr>
              <a:t>above grade level.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5B6B"/>
                </a:solidFill>
              </a:rPr>
              <a:t>Top of proposed post is </a:t>
            </a:r>
            <a:r>
              <a:rPr lang="en-US" dirty="0" smtClean="0">
                <a:solidFill>
                  <a:srgbClr val="4D5B6B"/>
                </a:solidFill>
              </a:rPr>
              <a:t>31.8’ </a:t>
            </a:r>
            <a:r>
              <a:rPr lang="en-US" dirty="0">
                <a:solidFill>
                  <a:srgbClr val="4D5B6B"/>
                </a:solidFill>
              </a:rPr>
              <a:t>above grade level, including antenna.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4D5B6B"/>
                </a:solidFill>
              </a:rPr>
              <a:t>Decorative </a:t>
            </a:r>
            <a:r>
              <a:rPr lang="en-US" dirty="0" smtClean="0">
                <a:solidFill>
                  <a:srgbClr val="4D5B6B"/>
                </a:solidFill>
              </a:rPr>
              <a:t>base, antennas, </a:t>
            </a:r>
            <a:r>
              <a:rPr lang="en-US" dirty="0">
                <a:solidFill>
                  <a:srgbClr val="4D5B6B"/>
                </a:solidFill>
              </a:rPr>
              <a:t>and lamp post all to be painted </a:t>
            </a:r>
            <a:r>
              <a:rPr lang="en-US" dirty="0" smtClean="0">
                <a:solidFill>
                  <a:srgbClr val="4D5B6B"/>
                </a:solidFill>
              </a:rPr>
              <a:t>the color of concrete </a:t>
            </a:r>
            <a:endParaRPr lang="en-US" dirty="0">
              <a:solidFill>
                <a:srgbClr val="4D5B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3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12" y="152400"/>
            <a:ext cx="5227465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558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546997"/>
            <a:ext cx="5930713" cy="611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7080" y="89647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85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577168"/>
            <a:ext cx="7053263" cy="609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68125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8089410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345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</Words>
  <Application>Microsoft Office PowerPoint</Application>
  <PresentationFormat>On-screen Show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Thermal</vt:lpstr>
      <vt:lpstr>19.1255 BV Marginal Road Between Arlington Street and Fayette Street</vt:lpstr>
      <vt:lpstr>Marginal Road Between Arlington Street and Fayette Street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19.1255 BV Marginal Road Between Arlington Street and Fayette Street</dc:title>
  <dc:creator>Joseph Cornish</dc:creator>
  <cp:lastModifiedBy>Cornish, Joseph</cp:lastModifiedBy>
  <cp:revision>1</cp:revision>
  <dcterms:modified xsi:type="dcterms:W3CDTF">2019-06-07T17:55:15Z</dcterms:modified>
</cp:coreProperties>
</file>