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57" r:id="rId3"/>
    <p:sldId id="273" r:id="rId4"/>
    <p:sldId id="260" r:id="rId5"/>
    <p:sldId id="259" r:id="rId6"/>
    <p:sldId id="258" r:id="rId7"/>
    <p:sldId id="266" r:id="rId8"/>
    <p:sldId id="270" r:id="rId9"/>
    <p:sldId id="268" r:id="rId10"/>
    <p:sldId id="269" r:id="rId11"/>
    <p:sldId id="264" r:id="rId12"/>
    <p:sldId id="262" r:id="rId13"/>
    <p:sldId id="263" r:id="rId14"/>
    <p:sldId id="261" r:id="rId15"/>
    <p:sldId id="265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77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9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372D0-A64C-4BDC-B124-478659398759}" type="datetimeFigureOut">
              <a:rPr lang="en-US" smtClean="0"/>
              <a:t>5/6/2019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A80C-A71E-4BB7-B42C-E87EA91A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100" y="-675132"/>
            <a:ext cx="67818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9144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77a Revere Street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Roof Deck Replacement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13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ROOF CONDITIONS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NE CORNER FACING NORTH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371600"/>
            <a:ext cx="4041775" cy="75088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4 </a:t>
            </a:r>
            <a:r>
              <a:rPr lang="en-US" dirty="0" smtClean="0"/>
              <a:t>SOUTH EAST CORNER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44308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443684"/>
          </a:xfrm>
        </p:spPr>
      </p:pic>
    </p:spTree>
    <p:extLst>
      <p:ext uri="{BB962C8B-B14F-4D97-AF65-F5344CB8AC3E}">
        <p14:creationId xmlns:p14="http://schemas.microsoft.com/office/powerpoint/2010/main" val="236430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bacus office\Dropbox\ABACUS INVOICES, FILES AND PROPOSALS\77 A Revere St\Screenshot 2019-04-16 12.02.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25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AERIAL STREET VIEW WITH PHOTO LOCATIONS MAPPED OUT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919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82879"/>
            <a:ext cx="4206875" cy="5151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2439" y="701039"/>
            <a:ext cx="5151121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5715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6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8401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6175" y="962025"/>
            <a:ext cx="5867400" cy="4400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328" y="6248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38875" y="6260592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6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600" y="939800"/>
            <a:ext cx="5689600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6614" y="918464"/>
            <a:ext cx="5713984" cy="4285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6172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6172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0" y="1117600"/>
            <a:ext cx="52832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0200" y="1151128"/>
            <a:ext cx="5283200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624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624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61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SET OF ORIGINAL PLANS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" y="1165367"/>
            <a:ext cx="7559695" cy="56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6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0" y="533149"/>
            <a:ext cx="7620660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67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ORIGINAL STAMPED DECK PLAN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798" y="-76199"/>
            <a:ext cx="4495801" cy="7848599"/>
          </a:xfrm>
        </p:spPr>
      </p:pic>
    </p:spTree>
    <p:extLst>
      <p:ext uri="{BB962C8B-B14F-4D97-AF65-F5344CB8AC3E}">
        <p14:creationId xmlns:p14="http://schemas.microsoft.com/office/powerpoint/2010/main" val="22523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&amp; SIDE ELEVATION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bacus office\Dropbox\ABACUS INVOICES, FILES AND PROPOSALS\77 A Revere St\Screenshot 2019-05-01 12.46.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64" y="1295399"/>
            <a:ext cx="8245475" cy="545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1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PHOTOS OF ORIGINAL WOODEN DECK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" y="1447800"/>
            <a:ext cx="4495800" cy="23431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0291" y="2018109"/>
            <a:ext cx="5029200" cy="3888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48100"/>
            <a:ext cx="44958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2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486400" cy="6096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 smtClean="0"/>
              <a:t>PROPOSED DECKING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>
            <a:off x="1752600" y="838200"/>
            <a:ext cx="5486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4800600"/>
            <a:ext cx="6934200" cy="160020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i="1" dirty="0">
                <a:latin typeface="Cambria"/>
                <a:ea typeface="Calibri"/>
                <a:cs typeface="Times New Roman"/>
              </a:rPr>
              <a:t>THE DECKING ITSELF WILL BE TREX SELECT COMPOSITE DECKING IN SADDLE BROWN WITH COLOR MATCHING SCREWS</a:t>
            </a:r>
            <a:endParaRPr lang="en-US" sz="2000" dirty="0">
              <a:ea typeface="Calibri"/>
              <a:cs typeface="Times New Roman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9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400" b="1" i="1" dirty="0"/>
              <a:t>OPTION A – CUSTOM FABRICATED, 42 INCH HIGH, VERTICAL SPINDLE BLACK METAL GUARDRAIL AS SEEN ON NEIGHBORING PROPERTIES AND IN THE PICTURE </a:t>
            </a:r>
            <a:r>
              <a:rPr lang="en-US" sz="1400" b="1" i="1" dirty="0" smtClean="0"/>
              <a:t>BELOW</a:t>
            </a:r>
          </a:p>
          <a:p>
            <a:endParaRPr lang="en-US" sz="1400" b="1" i="1" dirty="0"/>
          </a:p>
          <a:p>
            <a:endParaRPr lang="en-US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 b="1" i="1" dirty="0"/>
              <a:t>OPTION B (PREFERRED) – OWNERS WOULD LIKE TO ADD A 5.5 INCH MAHOGANY HARDWOOD TOPRAIL SIMILAR IN DESIGN TO THE PICTURE BELOW</a:t>
            </a:r>
            <a:endParaRPr lang="en-US" sz="1400" b="1" dirty="0"/>
          </a:p>
          <a:p>
            <a:endParaRPr lang="en-US" sz="1400" b="1" dirty="0"/>
          </a:p>
        </p:txBody>
      </p:sp>
      <p:pic>
        <p:nvPicPr>
          <p:cNvPr id="5" name="Picture 4" descr="black metal rail for 77a Revere Stree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" y="2915602"/>
            <a:ext cx="4335780" cy="356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5" y="2915602"/>
            <a:ext cx="4082415" cy="356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88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001000" cy="510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9028" y="4572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EXISTING ROOF CONDITIONS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823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WE SET UP THE PERIMETER USING 52INCH HIGH CONES BEFORE TAKING STREET VIEW PHOTOS:</a:t>
            </a:r>
            <a:br>
              <a:rPr lang="en-US" sz="2400" dirty="0" smtClean="0"/>
            </a:br>
            <a:r>
              <a:rPr lang="en-US" sz="2400" dirty="0" smtClean="0"/>
              <a:t>10 INCH FOR FRAME</a:t>
            </a:r>
            <a:br>
              <a:rPr lang="en-US" sz="2400" dirty="0" smtClean="0"/>
            </a:br>
            <a:r>
              <a:rPr lang="en-US" sz="2400" dirty="0" smtClean="0"/>
              <a:t>42 INCH FOR RAILING HEIGHTH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3962400" cy="43735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3886200" cy="4373563"/>
          </a:xfrm>
        </p:spPr>
      </p:pic>
    </p:spTree>
    <p:extLst>
      <p:ext uri="{BB962C8B-B14F-4D97-AF65-F5344CB8AC3E}">
        <p14:creationId xmlns:p14="http://schemas.microsoft.com/office/powerpoint/2010/main" val="68923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EXISITNG ROOF CONDITIONS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SOUTH WEST CORNER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 NORTH EAST CORNER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9111"/>
            <a:ext cx="4040188" cy="344308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28516"/>
            <a:ext cx="4041775" cy="3443684"/>
          </a:xfrm>
        </p:spPr>
      </p:pic>
    </p:spTree>
    <p:extLst>
      <p:ext uri="{BB962C8B-B14F-4D97-AF65-F5344CB8AC3E}">
        <p14:creationId xmlns:p14="http://schemas.microsoft.com/office/powerpoint/2010/main" val="4103998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149</Words>
  <Application>Microsoft Office PowerPoint</Application>
  <PresentationFormat>On-screen Show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77a Revere Street</vt:lpstr>
      <vt:lpstr>ORIGINAL STAMPED DECK PLAN</vt:lpstr>
      <vt:lpstr>FRONT &amp; SIDE ELEVATION</vt:lpstr>
      <vt:lpstr>PHOTOS OF ORIGINAL WOODEN DECK</vt:lpstr>
      <vt:lpstr>PROPOSED DECKING</vt:lpstr>
      <vt:lpstr>GUARDRAIL</vt:lpstr>
      <vt:lpstr>PowerPoint Presentation</vt:lpstr>
      <vt:lpstr>WE SET UP THE PERIMETER USING 52INCH HIGH CONES BEFORE TAKING STREET VIEW PHOTOS: 10 INCH FOR FRAME 42 INCH FOR RAILING HEIGHTH</vt:lpstr>
      <vt:lpstr>EXISITNG ROOF CONDITIONS</vt:lpstr>
      <vt:lpstr>EXISTING ROOF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SET OF ORIGINAL PLANS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77a Revere Street</dc:title>
  <dc:creator>abacus office</dc:creator>
  <cp:lastModifiedBy>Cornish, Joseph</cp:lastModifiedBy>
  <cp:revision>12</cp:revision>
  <dcterms:created xsi:type="dcterms:W3CDTF">2006-08-16T00:00:00Z</dcterms:created>
  <dcterms:modified xsi:type="dcterms:W3CDTF">2019-05-06T16:15:57Z</dcterms:modified>
</cp:coreProperties>
</file>