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89911" autoAdjust="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orient="horz" pos="4128"/>
        <p:guide pos="3840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22749"/>
            <a:ext cx="112776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ook Antiqua" panose="02040602050305030304" pitchFamily="18" charset="0"/>
              </a:rPr>
              <a:t>545 Boylston Street Public Arts Proposal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Book Antiqua" panose="02040602050305030304" pitchFamily="18" charset="0"/>
              </a:rPr>
              <a:t>Proponent: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John Hancock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82" y="427385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Existing Condition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6003" y="1338690"/>
            <a:ext cx="5604566" cy="4574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2" y="1612543"/>
            <a:ext cx="4334291" cy="48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1" y="662609"/>
            <a:ext cx="11529390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981"/>
            <a:ext cx="11701668" cy="62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689114"/>
            <a:ext cx="11926955" cy="61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52"/>
            <a:ext cx="12019722" cy="62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96" y="902775"/>
            <a:ext cx="6822110" cy="584920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3825" y="369375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Final Design 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Custom 3">
      <a:dk1>
        <a:srgbClr val="0070C0"/>
      </a:dk1>
      <a:lt1>
        <a:sysClr val="window" lastClr="FFFFFF"/>
      </a:lt1>
      <a:dk2>
        <a:srgbClr val="0070C0"/>
      </a:dk2>
      <a:lt2>
        <a:srgbClr val="E2DFCC"/>
      </a:lt2>
      <a:accent1>
        <a:srgbClr val="F0F014"/>
      </a:accent1>
      <a:accent2>
        <a:srgbClr val="F1F709"/>
      </a:accent2>
      <a:accent3>
        <a:srgbClr val="D7EC14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117</Words>
  <Application>Microsoft Office PowerPoint</Application>
  <PresentationFormat>Custom</PresentationFormat>
  <Paragraphs>17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Training presentation</vt:lpstr>
      <vt:lpstr>545 Boylston Street Public Arts Proposal</vt:lpstr>
      <vt:lpstr>Existing Condition</vt:lpstr>
      <vt:lpstr>PowerPoint Presentation</vt:lpstr>
      <vt:lpstr>PowerPoint Presentation</vt:lpstr>
      <vt:lpstr>PowerPoint Presentation</vt:lpstr>
      <vt:lpstr>PowerPoint Presentation</vt:lpstr>
      <vt:lpstr>Final Design </vt:lpstr>
    </vt:vector>
  </TitlesOfParts>
  <Company>O'neill and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545 Boylston Street Public Arts Proposal</dc:title>
  <dc:creator>Tyrrell, Hannah</dc:creator>
  <cp:lastModifiedBy>Cornish, Joseph</cp:lastModifiedBy>
  <cp:revision>6</cp:revision>
  <dcterms:created xsi:type="dcterms:W3CDTF">2019-03-13T16:18:35Z</dcterms:created>
  <dcterms:modified xsi:type="dcterms:W3CDTF">2019-04-05T14:09:44Z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