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2" d="100"/>
          <a:sy n="122" d="100"/>
        </p:scale>
        <p:origin x="-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81BFD9-C7A1-4DCB-8913-C468FDE3C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49E373-7152-4089-8F27-47B7B98BB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BA3EFF-283E-4772-A832-799466A6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C7B9F9-9F7F-4426-A3BD-9640B81B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1994EF-14F4-4FB9-A2CD-BA6B3F2E4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CA79E6-F12F-4A8A-ACC0-09D285E2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EEDA93-0CDA-4F92-82DA-6EE6332CB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DAA170-FC2C-42A0-892A-AAD6FD655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6CA378-66F9-4193-85F5-DE39DA88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C7D305-7184-47A4-A938-3E90493A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9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39AF67D-053B-4325-93EA-A8E5F540B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698376-E738-4BBB-AEAE-6A4AEE7FA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8E4D08-1256-4E84-AE60-04E5529B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43337D-5900-46D6-BC07-7F791DEC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C75887-3665-485E-BDE7-20BF8770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317DD-1579-4258-B61F-E2369BE5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FDAA7D-4AE0-417D-BFC9-805602D2C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F2C257-8BDA-4CB1-A51C-F39583FD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B2137C-4302-4339-98B0-C804BA30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27E36A-8668-4CFC-94B8-B8113BBA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EC952B-7370-4D1A-9FB7-B671C078F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C98740-8641-4E1D-ADF4-DC522C8C5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5F698B-5EC3-49C4-8BF6-0E39F81BE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8B0B25-277A-4AAF-B578-48B5F6F0E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0CE4EB-2E1B-477B-81D1-7ABA3B45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1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243BB-B81B-4CF3-95D5-2DA286BF0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B884DE-4BD4-4787-A013-9D043FFD8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9E01BA-BC1E-4A9C-9E51-CEB584584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0AAA4B-4269-495D-AAF3-3A141A739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DD3A38-61E6-4519-AFB2-744F2928A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4727A0-BAE9-4168-AF5D-1215E4C4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4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BE4CBE-A90D-405E-A63B-06B194346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DB680A-D1EF-4171-BBD6-7092E2A48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A107A8-4704-4652-8A63-DDFE5F26F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15A578-B270-4ECE-A83B-1E39C1BC2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7F4411C-2712-4694-8668-76C3407A7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A0FB8C-A790-41D2-BD8C-F72C5DE6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E6385F-9FDD-4986-97A6-CB7DB34F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ACF77DC-1927-4DCA-AFE3-F86DC296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8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B7B7B-994C-4DD5-8718-B5A58CC43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65FE0F-3101-4D2E-A0AB-7C2712E79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747B67-0568-459B-8D5F-BDB68151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CA6781-DF43-48AE-A762-02D7CA07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98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9AA8CB-847E-48AA-A65C-BE3166624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4A75CB-8C2A-41EA-9665-EE251B01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1850DC0-5402-47A7-9ECE-AFEB10A6F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3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05A522-3D24-4DC1-8920-76C6289E4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56CD55-2A2A-475F-8108-840C533E5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7136D5-699A-4344-A5E9-46C2F7D2B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663D36-2A37-459F-86E4-DE5D7EA5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657D9E-CAA4-4538-A366-B60E68C8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9CE2E6-47A0-401D-B085-E01FBFF4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EE993-3213-4D58-A073-7878D3FEA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DEC680-5980-4891-BEB9-DE1424164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7D2C5D-261F-4CD9-B391-1A91C95A0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F291C3-5196-44AD-95F8-C4F39FB4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EB7217-1245-43CF-870C-30C6860B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BA2383-39BC-4F05-8E2D-82B35C16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A855C4A-7EAF-4238-8E92-728421CA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C71191-CA64-421B-B0B8-D8D36B78F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2B8F44-2C7A-4192-996F-9DE633B3C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49074-FB3E-4879-A0C1-84145CE5BEEB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1B5673-1C10-45D9-9D3C-F72362D5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3454C7-9E2A-4A26-9398-C8AF654B6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1E3CE-BB88-44A3-8F1A-17DA8587F2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4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5D2A43B8-C4C1-4480-ACEC-4945D6E29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61" y="643466"/>
            <a:ext cx="610527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36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covered in snow&#10;&#10;Description automatically generated">
            <a:extLst>
              <a:ext uri="{FF2B5EF4-FFF2-40B4-BE49-F238E27FC236}">
                <a16:creationId xmlns:a16="http://schemas.microsoft.com/office/drawing/2014/main" xmlns="" id="{6A6352B2-4335-44E2-A551-A9E613625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" b="22964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4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covered in snow&#10;&#10;Description automatically generated">
            <a:extLst>
              <a:ext uri="{FF2B5EF4-FFF2-40B4-BE49-F238E27FC236}">
                <a16:creationId xmlns:a16="http://schemas.microsoft.com/office/drawing/2014/main" xmlns="" id="{8775DEFC-86FA-4D69-8A5F-CBD6E47B26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8" b="15982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2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in front of a building&#10;&#10;Description automatically generated">
            <a:extLst>
              <a:ext uri="{FF2B5EF4-FFF2-40B4-BE49-F238E27FC236}">
                <a16:creationId xmlns:a16="http://schemas.microsoft.com/office/drawing/2014/main" xmlns="" id="{ECC99D94-D0C5-4A2C-95CB-D6779F9530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0" b="83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02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one statue in front of a building&#10;&#10;Description automatically generated">
            <a:extLst>
              <a:ext uri="{FF2B5EF4-FFF2-40B4-BE49-F238E27FC236}">
                <a16:creationId xmlns:a16="http://schemas.microsoft.com/office/drawing/2014/main" xmlns="" id="{B29AD841-7EBD-4659-B85C-0216505D1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05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8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57532558-077B-4D34-94D7-12B8F71D3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40" y="643466"/>
            <a:ext cx="7503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96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3F76065-84CB-47B7-950C-27D3928BF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95" y="643467"/>
            <a:ext cx="74034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1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5BA4A2-DE66-4630-8EB4-B02C32D56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54" y="74646"/>
            <a:ext cx="5488286" cy="678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3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Ottinger, Matt</dc:creator>
  <cp:lastModifiedBy>Cornish, Joseph</cp:lastModifiedBy>
  <cp:revision>2</cp:revision>
  <dcterms:created xsi:type="dcterms:W3CDTF">2019-03-08T12:44:26Z</dcterms:created>
  <dcterms:modified xsi:type="dcterms:W3CDTF">2019-03-08T14:58:10Z</dcterms:modified>
</cp:coreProperties>
</file>