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0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1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2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3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4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5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6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17.xml" ContentType="application/vnd.openxmlformats-officedocument.them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18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theme/theme19.xml" ContentType="application/vnd.openxmlformats-officedocument.theme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theme/theme20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heme/theme21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2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3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24.xml" ContentType="application/vnd.openxmlformats-officedocument.theme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theme/theme25.xml" ContentType="application/vnd.openxmlformats-officedocument.theme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theme/theme26.xml" ContentType="application/vnd.openxmlformats-officedocument.theme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theme/theme27.xml" ContentType="application/vnd.openxmlformats-officedocument.theme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28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29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theme/theme30.xml" ContentType="application/vnd.openxmlformats-officedocument.theme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theme/theme31.xml" ContentType="application/vnd.openxmlformats-officedocument.theme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theme/theme32.xml" ContentType="application/vnd.openxmlformats-officedocument.theme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theme/theme33.xml" ContentType="application/vnd.openxmlformats-officedocument.theme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theme/theme34.xml" ContentType="application/vnd.openxmlformats-officedocument.theme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theme/theme35.xml" ContentType="application/vnd.openxmlformats-officedocument.theme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theme/theme36.xml" ContentType="application/vnd.openxmlformats-officedocument.theme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theme/theme37.xml" ContentType="application/vnd.openxmlformats-officedocument.theme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theme/theme38.xml" ContentType="application/vnd.openxmlformats-officedocument.theme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theme/theme39.xml" ContentType="application/vnd.openxmlformats-officedocument.theme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theme/theme40.xml" ContentType="application/vnd.openxmlformats-officedocument.theme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theme/theme41.xml" ContentType="application/vnd.openxmlformats-officedocument.theme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theme/theme42.xml" ContentType="application/vnd.openxmlformats-officedocument.theme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theme/theme43.xml" ContentType="application/vnd.openxmlformats-officedocument.theme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theme/theme44.xml" ContentType="application/vnd.openxmlformats-officedocument.theme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theme/theme45.xml" ContentType="application/vnd.openxmlformats-officedocument.theme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theme/theme46.xml" ContentType="application/vnd.openxmlformats-officedocument.theme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theme/theme47.xml" ContentType="application/vnd.openxmlformats-officedocument.theme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theme/theme48.xml" ContentType="application/vnd.openxmlformats-officedocument.theme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theme/theme49.xml" ContentType="application/vnd.openxmlformats-officedocument.theme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theme/theme50.xml" ContentType="application/vnd.openxmlformats-officedocument.theme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theme/theme51.xml" ContentType="application/vnd.openxmlformats-officedocument.theme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theme/theme52.xml" ContentType="application/vnd.openxmlformats-officedocument.theme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theme/theme53.xml" ContentType="application/vnd.openxmlformats-officedocument.theme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theme/theme54.xml" ContentType="application/vnd.openxmlformats-officedocument.theme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theme/theme55.xml" ContentType="application/vnd.openxmlformats-officedocument.theme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theme/theme56.xml" ContentType="application/vnd.openxmlformats-officedocument.theme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  <p:sldMasterId id="2147483654" r:id="rId2"/>
    <p:sldMasterId id="2147483759" r:id="rId3"/>
    <p:sldMasterId id="2147483769" r:id="rId4"/>
    <p:sldMasterId id="2147483783" r:id="rId5"/>
    <p:sldMasterId id="2147483797" r:id="rId6"/>
    <p:sldMasterId id="2147483812" r:id="rId7"/>
    <p:sldMasterId id="2147483826" r:id="rId8"/>
    <p:sldMasterId id="2147483840" r:id="rId9"/>
    <p:sldMasterId id="2147483854" r:id="rId10"/>
    <p:sldMasterId id="2147483868" r:id="rId11"/>
    <p:sldMasterId id="2147483882" r:id="rId12"/>
    <p:sldMasterId id="2147483896" r:id="rId13"/>
    <p:sldMasterId id="2147483910" r:id="rId14"/>
    <p:sldMasterId id="2147483925" r:id="rId15"/>
    <p:sldMasterId id="2147483939" r:id="rId16"/>
    <p:sldMasterId id="2147483953" r:id="rId17"/>
    <p:sldMasterId id="2147483966" r:id="rId18"/>
    <p:sldMasterId id="2147483979" r:id="rId19"/>
    <p:sldMasterId id="2147483993" r:id="rId20"/>
    <p:sldMasterId id="2147484007" r:id="rId21"/>
    <p:sldMasterId id="2147484022" r:id="rId22"/>
    <p:sldMasterId id="2147484036" r:id="rId23"/>
    <p:sldMasterId id="2147484050" r:id="rId24"/>
    <p:sldMasterId id="2147484064" r:id="rId25"/>
    <p:sldMasterId id="2147484077" r:id="rId26"/>
    <p:sldMasterId id="2147484091" r:id="rId27"/>
    <p:sldMasterId id="2147484105" r:id="rId28"/>
    <p:sldMasterId id="2147484119" r:id="rId29"/>
    <p:sldMasterId id="2147484132" r:id="rId30"/>
    <p:sldMasterId id="2147484146" r:id="rId31"/>
    <p:sldMasterId id="2147486853" r:id="rId32"/>
    <p:sldMasterId id="2147486867" r:id="rId33"/>
    <p:sldMasterId id="2147486930" r:id="rId34"/>
    <p:sldMasterId id="2147487012" r:id="rId35"/>
    <p:sldMasterId id="2147487016" r:id="rId36"/>
    <p:sldMasterId id="2147487028" r:id="rId37"/>
    <p:sldMasterId id="2147487040" r:id="rId38"/>
    <p:sldMasterId id="2147487052" r:id="rId39"/>
    <p:sldMasterId id="2147487064" r:id="rId40"/>
    <p:sldMasterId id="2147487076" r:id="rId41"/>
    <p:sldMasterId id="2147487088" r:id="rId42"/>
    <p:sldMasterId id="2147487092" r:id="rId43"/>
    <p:sldMasterId id="2147487104" r:id="rId44"/>
    <p:sldMasterId id="2147487116" r:id="rId45"/>
    <p:sldMasterId id="2147487129" r:id="rId46"/>
    <p:sldMasterId id="2147487133" r:id="rId47"/>
    <p:sldMasterId id="2147487145" r:id="rId48"/>
    <p:sldMasterId id="2147487157" r:id="rId49"/>
    <p:sldMasterId id="2147487169" r:id="rId50"/>
    <p:sldMasterId id="2147487181" r:id="rId51"/>
    <p:sldMasterId id="2147487193" r:id="rId52"/>
    <p:sldMasterId id="2147487205" r:id="rId53"/>
    <p:sldMasterId id="2147487217" r:id="rId54"/>
    <p:sldMasterId id="2147487241" r:id="rId55"/>
    <p:sldMasterId id="2147487246" r:id="rId56"/>
    <p:sldMasterId id="2147487260" r:id="rId57"/>
  </p:sldMasterIdLst>
  <p:notesMasterIdLst>
    <p:notesMasterId r:id="rId72"/>
  </p:notesMasterIdLst>
  <p:handoutMasterIdLst>
    <p:handoutMasterId r:id="rId73"/>
  </p:handoutMasterIdLst>
  <p:sldIdLst>
    <p:sldId id="2115" r:id="rId58"/>
    <p:sldId id="2122" r:id="rId59"/>
    <p:sldId id="2123" r:id="rId60"/>
    <p:sldId id="2124" r:id="rId61"/>
    <p:sldId id="2125" r:id="rId62"/>
    <p:sldId id="2127" r:id="rId63"/>
    <p:sldId id="2128" r:id="rId64"/>
    <p:sldId id="2129" r:id="rId65"/>
    <p:sldId id="2130" r:id="rId66"/>
    <p:sldId id="2131" r:id="rId67"/>
    <p:sldId id="2132" r:id="rId68"/>
    <p:sldId id="2133" r:id="rId69"/>
    <p:sldId id="2134" r:id="rId70"/>
    <p:sldId id="2135" r:id="rId71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CCCCCC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CCCCCC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CCCCCC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CCCCCC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CCCCCC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rgbClr val="CCCCCC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rgbClr val="CCCCCC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rgbClr val="CCCCCC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rgbClr val="CCCCCC"/>
        </a:solidFill>
        <a:latin typeface="Verdan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4">
          <p15:clr>
            <a:srgbClr val="A4A3A4"/>
          </p15:clr>
        </p15:guide>
        <p15:guide id="2" pos="218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41FE38"/>
    <a:srgbClr val="000066"/>
    <a:srgbClr val="000000"/>
    <a:srgbClr val="66FF33"/>
    <a:srgbClr val="89AC0A"/>
    <a:srgbClr val="669900"/>
    <a:srgbClr val="CCFFCC"/>
    <a:srgbClr val="009900"/>
    <a:srgbClr val="164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15" autoAdjust="0"/>
    <p:restoredTop sz="99771" autoAdjust="0"/>
  </p:normalViewPr>
  <p:slideViewPr>
    <p:cSldViewPr>
      <p:cViewPr>
        <p:scale>
          <a:sx n="80" d="100"/>
          <a:sy n="80" d="100"/>
        </p:scale>
        <p:origin x="-2970" y="-8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646" y="-67"/>
      </p:cViewPr>
      <p:guideLst>
        <p:guide orient="horz" pos="2909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63" Type="http://schemas.openxmlformats.org/officeDocument/2006/relationships/slide" Target="slides/slide6.xml"/><Relationship Id="rId68" Type="http://schemas.openxmlformats.org/officeDocument/2006/relationships/slide" Target="slides/slide11.xml"/><Relationship Id="rId76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" Target="slides/slide1.xml"/><Relationship Id="rId66" Type="http://schemas.openxmlformats.org/officeDocument/2006/relationships/slide" Target="slides/slide9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61" Type="http://schemas.openxmlformats.org/officeDocument/2006/relationships/slide" Target="slides/slide4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" Target="slides/slide3.xml"/><Relationship Id="rId65" Type="http://schemas.openxmlformats.org/officeDocument/2006/relationships/slide" Target="slides/slide8.xml"/><Relationship Id="rId73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" Target="slides/slide7.xml"/><Relationship Id="rId69" Type="http://schemas.openxmlformats.org/officeDocument/2006/relationships/slide" Target="slides/slide12.xml"/><Relationship Id="rId77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2.xml"/><Relationship Id="rId67" Type="http://schemas.openxmlformats.org/officeDocument/2006/relationships/slide" Target="slides/slide10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" Target="slides/slide5.xml"/><Relationship Id="rId70" Type="http://schemas.openxmlformats.org/officeDocument/2006/relationships/slide" Target="slides/slide13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3012328" cy="46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72" tIns="45385" rIns="90772" bIns="45385" numCol="1" anchor="t" anchorCtr="0" compatLnSpc="1">
            <a:prstTxWarp prst="textNoShape">
              <a:avLst/>
            </a:prstTxWarp>
          </a:bodyPr>
          <a:lstStyle>
            <a:lvl1pPr defTabSz="907339">
              <a:defRPr sz="110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6176" y="3"/>
            <a:ext cx="3012328" cy="46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72" tIns="45385" rIns="90772" bIns="45385" numCol="1" anchor="t" anchorCtr="0" compatLnSpc="1">
            <a:prstTxWarp prst="textNoShape">
              <a:avLst/>
            </a:prstTxWarp>
          </a:bodyPr>
          <a:lstStyle>
            <a:lvl1pPr algn="r" defTabSz="907339">
              <a:defRPr sz="1100">
                <a:cs typeface="Arial" charset="0"/>
              </a:defRPr>
            </a:lvl1pPr>
          </a:lstStyle>
          <a:p>
            <a:pPr>
              <a:defRPr/>
            </a:pPr>
            <a:fld id="{ABE7B038-D995-4EF3-A4DC-0743117BC826}" type="datetimeFigureOut">
              <a:rPr lang="en-US"/>
              <a:pPr>
                <a:defRPr/>
              </a:pPr>
              <a:t>2/15/2019</a:t>
            </a:fld>
            <a:endParaRPr lang="en-US" dirty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773960"/>
            <a:ext cx="3012328" cy="46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72" tIns="45385" rIns="90772" bIns="45385" numCol="1" anchor="b" anchorCtr="0" compatLnSpc="1">
            <a:prstTxWarp prst="textNoShape">
              <a:avLst/>
            </a:prstTxWarp>
          </a:bodyPr>
          <a:lstStyle>
            <a:lvl1pPr defTabSz="907339">
              <a:defRPr sz="110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6176" y="8773960"/>
            <a:ext cx="3012328" cy="46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72" tIns="45385" rIns="90772" bIns="45385" numCol="1" anchor="b" anchorCtr="0" compatLnSpc="1">
            <a:prstTxWarp prst="textNoShape">
              <a:avLst/>
            </a:prstTxWarp>
          </a:bodyPr>
          <a:lstStyle>
            <a:lvl1pPr algn="r" defTabSz="907339">
              <a:defRPr sz="1100">
                <a:cs typeface="Arial" charset="0"/>
              </a:defRPr>
            </a:lvl1pPr>
          </a:lstStyle>
          <a:p>
            <a:pPr>
              <a:defRPr/>
            </a:pPr>
            <a:fld id="{DE6A01C8-5FEB-4BAE-800B-BFA95C08ED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725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4"/>
            <a:ext cx="3012328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40" tIns="46719" rIns="93440" bIns="46719" numCol="1" anchor="t" anchorCtr="0" compatLnSpc="1">
            <a:prstTxWarp prst="textNoShape">
              <a:avLst/>
            </a:prstTxWarp>
          </a:bodyPr>
          <a:lstStyle>
            <a:lvl1pPr defTabSz="907339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6176" y="4"/>
            <a:ext cx="3012328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40" tIns="46719" rIns="93440" bIns="46719" numCol="1" anchor="t" anchorCtr="0" compatLnSpc="1">
            <a:prstTxWarp prst="textNoShape">
              <a:avLst/>
            </a:prstTxWarp>
          </a:bodyPr>
          <a:lstStyle>
            <a:lvl1pPr algn="r" defTabSz="907339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057FCE0-54C5-412F-B7E8-E8903C5250D4}" type="datetimeFigureOut">
              <a:rPr lang="en-US"/>
              <a:pPr>
                <a:defRPr/>
              </a:pPr>
              <a:t>2/15/2019</a:t>
            </a:fld>
            <a:endParaRPr lang="en-US" dirty="0"/>
          </a:p>
        </p:txBody>
      </p:sp>
      <p:sp>
        <p:nvSpPr>
          <p:cNvPr id="106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4066" y="4386192"/>
            <a:ext cx="5561949" cy="415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40" tIns="46719" rIns="93440" bIns="46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772383"/>
            <a:ext cx="3012328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40" tIns="46719" rIns="93440" bIns="46719" numCol="1" anchor="b" anchorCtr="0" compatLnSpc="1">
            <a:prstTxWarp prst="textNoShape">
              <a:avLst/>
            </a:prstTxWarp>
          </a:bodyPr>
          <a:lstStyle>
            <a:lvl1pPr defTabSz="907339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6176" y="8772383"/>
            <a:ext cx="3012328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40" tIns="46719" rIns="93440" bIns="46719" numCol="1" anchor="b" anchorCtr="0" compatLnSpc="1">
            <a:prstTxWarp prst="textNoShape">
              <a:avLst/>
            </a:prstTxWarp>
          </a:bodyPr>
          <a:lstStyle>
            <a:lvl1pPr algn="r" defTabSz="907339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4A66AC-F99C-48ED-8065-8F2F826CA9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9547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</p:sp>
    </p:spTree>
    <p:extLst>
      <p:ext uri="{BB962C8B-B14F-4D97-AF65-F5344CB8AC3E}">
        <p14:creationId xmlns:p14="http://schemas.microsoft.com/office/powerpoint/2010/main" val="443666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5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7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9.xml"/></Relationships>
</file>

<file path=ppt/slideLayouts/_rels/slideLayout3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9.xml"/></Relationships>
</file>

<file path=ppt/slideLayouts/_rels/slideLayout3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9.xml"/></Relationships>
</file>

<file path=ppt/slideLayouts/_rels/slideLayout3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9.xml"/></Relationships>
</file>

<file path=ppt/slideLayouts/_rels/slideLayout3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9.xml"/></Relationships>
</file>

<file path=ppt/slideLayouts/_rels/slideLayout3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9.xml"/></Relationships>
</file>

<file path=ppt/slideLayouts/_rels/slideLayout3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9.xml"/></Relationships>
</file>

<file path=ppt/slideLayouts/_rels/slideLayout3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9.xml"/></Relationships>
</file>

<file path=ppt/slideLayouts/_rels/slideLayout3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9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0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1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2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3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4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6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7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8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0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1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2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3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4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5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6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7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8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0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1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2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3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4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5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6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7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2143125"/>
            <a:chOff x="-12" y="-12"/>
            <a:chExt cx="5784" cy="135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88"/>
            </a:xfrm>
            <a:custGeom>
              <a:avLst/>
              <a:gdLst>
                <a:gd name="T0" fmla="*/ 0 w 5784"/>
                <a:gd name="T1" fmla="*/ 39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16 h 2118"/>
                <a:gd name="T8" fmla="*/ 2892 w 5784"/>
                <a:gd name="T9" fmla="*/ 33 h 2118"/>
                <a:gd name="T10" fmla="*/ 0 w 5784"/>
                <a:gd name="T11" fmla="*/ 39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BABD7CDE-E6B0-4FE1-8D9D-7881CCFCE9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7FD0D808-DAFC-4706-A9D9-993637FAEF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5A20746-70ED-480E-82B9-D634494437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DD9DC380-AE1B-48C0-B55C-7AFDD748A0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713E5612-43E1-4FBA-AB4A-2B0D0A779B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622E528-8777-4A7A-9E40-EF0CD8B216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8359E01C-0750-4AD6-84A8-2234251713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E5C10C56-171E-4800-ACA9-DF39E3D3D3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8D06D337-3C37-4A2D-BB76-A299F4F6C2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8C4C62C6-C706-49F7-AADD-EB95CF9C8E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2143125"/>
            <a:chOff x="-12" y="-12"/>
            <a:chExt cx="5784" cy="135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88"/>
            </a:xfrm>
            <a:custGeom>
              <a:avLst/>
              <a:gdLst>
                <a:gd name="T0" fmla="*/ 0 w 5784"/>
                <a:gd name="T1" fmla="*/ 39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16 h 2118"/>
                <a:gd name="T8" fmla="*/ 2892 w 5784"/>
                <a:gd name="T9" fmla="*/ 33 h 2118"/>
                <a:gd name="T10" fmla="*/ 0 w 5784"/>
                <a:gd name="T11" fmla="*/ 39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65338" y="6356350"/>
            <a:ext cx="5743575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AT&amp;T Proprietary (Internal Use Only)</a:t>
            </a:r>
            <a:r>
              <a:rPr lang="en-US" sz="1000" dirty="0" smtClean="0">
                <a:solidFill>
                  <a:srgbClr val="000000"/>
                </a:solidFill>
              </a:rPr>
              <a:t/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Not for use or disclosure outside the AT&amp;T companies except under written agreement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8B44A45C-4A8A-408F-9DAF-9FE48DD4DC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9923A62-0F81-4724-9904-79257F614C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8F2CF3C4-02FF-40DC-919A-D254872471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6757EB38-2E43-40AC-8BE4-6E5CCD0ED9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3943F99-DE21-45ED-9AF1-FD90F55FE3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7B9F7549-2CA2-4C57-977F-E56E1E5FBE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D97E3610-DF99-40EB-8460-0B6B643F76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B767D657-EE79-472E-A098-0297D975E4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11D95487-B784-4A2A-BF61-2FE625DA72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D9441342-D566-4060-997F-8BC5AE1E4A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10F16AD7-B7B1-477B-A6FD-C7039CE270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3DE1C334-E3AF-43DE-A9D9-838856E517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C6667332-EC65-4550-A813-31931CAE6A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36B5A67B-372C-423A-A902-26E68E546A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2143125"/>
            <a:chOff x="-12" y="-12"/>
            <a:chExt cx="5784" cy="135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88"/>
            </a:xfrm>
            <a:custGeom>
              <a:avLst/>
              <a:gdLst>
                <a:gd name="T0" fmla="*/ 0 w 5784"/>
                <a:gd name="T1" fmla="*/ 39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16 h 2118"/>
                <a:gd name="T8" fmla="*/ 2892 w 5784"/>
                <a:gd name="T9" fmla="*/ 33 h 2118"/>
                <a:gd name="T10" fmla="*/ 0 w 5784"/>
                <a:gd name="T11" fmla="*/ 39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65338" y="6356350"/>
            <a:ext cx="5743575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AT&amp;T Proprietary (Internal Use Only)</a:t>
            </a:r>
            <a:r>
              <a:rPr lang="en-US" sz="1000" dirty="0" smtClean="0">
                <a:solidFill>
                  <a:srgbClr val="000000"/>
                </a:solidFill>
              </a:rPr>
              <a:t/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Not for use or disclosure outside the AT&amp;T companies except under written agreement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0B9E5F16-B77D-49C5-B547-E9EA9E3F6C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D931A3C1-0DBB-42D2-8BA1-3431C56CE7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F5CAF57B-0A01-49C0-AE8A-05BBDC577F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0B011D8E-3DEF-4238-8951-8308FEE2B2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856BC91A-AC10-48F4-B7AE-10BD5E864C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EE1035F4-C0AB-40B9-AC1F-64F557480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C4F72403-D4BE-439B-8763-D31DE2356D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1BACC24F-03CA-4FF5-A3B6-053ACCB5EE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0011904-9F8D-47D2-9368-C45B4321A9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4CA784B3-CDC8-4BFB-9969-E301FD86E9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D064561B-5477-4FF2-83A8-524C220209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8F27A91-B21A-4AAF-AD29-D0CAFAEE2D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4F0295ED-F791-4E80-84F5-0B109B4BB4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2143125"/>
            <a:chOff x="-12" y="-12"/>
            <a:chExt cx="5784" cy="135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88"/>
            </a:xfrm>
            <a:custGeom>
              <a:avLst/>
              <a:gdLst>
                <a:gd name="T0" fmla="*/ 0 w 5784"/>
                <a:gd name="T1" fmla="*/ 39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16 h 2118"/>
                <a:gd name="T8" fmla="*/ 2892 w 5784"/>
                <a:gd name="T9" fmla="*/ 33 h 2118"/>
                <a:gd name="T10" fmla="*/ 0 w 5784"/>
                <a:gd name="T11" fmla="*/ 39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65338" y="6356350"/>
            <a:ext cx="5743575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AT&amp;T Proprietary (Internal Use Only)</a:t>
            </a:r>
            <a:r>
              <a:rPr lang="en-US" sz="1000" dirty="0" smtClean="0">
                <a:solidFill>
                  <a:srgbClr val="000000"/>
                </a:solidFill>
              </a:rPr>
              <a:t/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Not for use or disclosure outside the AT&amp;T companies except under written agreement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09D5BC65-924E-4883-A27F-FDA731321B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C047EE1-0328-4CA8-B2F8-0D056264E0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1F949DAE-DAA1-4990-A85C-AE2E4148E0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5C397DD1-0A70-49D8-ACE5-59BA7E93E2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497263"/>
            <a:ext cx="9144000" cy="2854325"/>
            <a:chOff x="0" y="2203"/>
            <a:chExt cx="5760" cy="1798"/>
          </a:xfrm>
        </p:grpSpPr>
        <p:sp>
          <p:nvSpPr>
            <p:cNvPr id="5" name="Freeform 3"/>
            <p:cNvSpPr>
              <a:spLocks/>
            </p:cNvSpPr>
            <p:nvPr userDrawn="1"/>
          </p:nvSpPr>
          <p:spPr bwMode="auto">
            <a:xfrm>
              <a:off x="0" y="2203"/>
              <a:ext cx="5760" cy="288"/>
            </a:xfrm>
            <a:custGeom>
              <a:avLst/>
              <a:gdLst>
                <a:gd name="T0" fmla="*/ 5760 w 5760"/>
                <a:gd name="T1" fmla="*/ 0 h 2117"/>
                <a:gd name="T2" fmla="*/ 5760 w 5760"/>
                <a:gd name="T3" fmla="*/ 39 h 2117"/>
                <a:gd name="T4" fmla="*/ 0 w 5760"/>
                <a:gd name="T5" fmla="*/ 39 h 2117"/>
                <a:gd name="T6" fmla="*/ 0 w 5760"/>
                <a:gd name="T7" fmla="*/ 23 h 2117"/>
                <a:gd name="T8" fmla="*/ 2784 w 5760"/>
                <a:gd name="T9" fmla="*/ 17 h 2117"/>
                <a:gd name="T10" fmla="*/ 5760 w 5760"/>
                <a:gd name="T11" fmla="*/ 0 h 21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2117">
                  <a:moveTo>
                    <a:pt x="5760" y="0"/>
                  </a:moveTo>
                  <a:cubicBezTo>
                    <a:pt x="5760" y="1058"/>
                    <a:pt x="5760" y="2117"/>
                    <a:pt x="5760" y="2117"/>
                  </a:cubicBezTo>
                  <a:lnTo>
                    <a:pt x="0" y="2117"/>
                  </a:lnTo>
                  <a:cubicBezTo>
                    <a:pt x="0" y="2117"/>
                    <a:pt x="0" y="1685"/>
                    <a:pt x="0" y="1253"/>
                  </a:cubicBezTo>
                  <a:cubicBezTo>
                    <a:pt x="802" y="1222"/>
                    <a:pt x="1824" y="1126"/>
                    <a:pt x="2784" y="917"/>
                  </a:cubicBezTo>
                  <a:cubicBezTo>
                    <a:pt x="3744" y="708"/>
                    <a:pt x="4312" y="552"/>
                    <a:pt x="5760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6" name="Picture 4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8" y="3244"/>
              <a:ext cx="1654" cy="75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52400" y="6129338"/>
            <a:ext cx="3209925" cy="72866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chemeClr val="tx2"/>
                </a:solidFill>
                <a:latin typeface="Arial" pitchFamily="34" charset="0"/>
              </a:rPr>
              <a:t>AT&amp;T Proprietary (Internal Use Only)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dirty="0" smtClean="0">
                <a:solidFill>
                  <a:schemeClr val="tx2"/>
                </a:solidFill>
                <a:latin typeface="Arial" pitchFamily="34" charset="0"/>
              </a:rPr>
              <a:t>Not for use or disclosure outside the AT&amp;T companies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dirty="0" smtClean="0">
                <a:solidFill>
                  <a:schemeClr val="tx2"/>
                </a:solidFill>
                <a:latin typeface="Arial" pitchFamily="34" charset="0"/>
              </a:rPr>
              <a:t>except under written agreement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sz="1000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358900" y="903288"/>
            <a:ext cx="7099300" cy="1116012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47738" eaLnBrk="0" hangingPunct="0">
              <a:defRPr sz="3000" b="1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58900" y="2151063"/>
            <a:ext cx="7099300" cy="1138237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defTabSz="947738" eaLnBrk="0" hangingPunct="0">
              <a:spcBef>
                <a:spcPct val="0"/>
              </a:spcBef>
              <a:buClr>
                <a:schemeClr val="tx2"/>
              </a:buClr>
              <a:buFontTx/>
              <a:buNone/>
              <a:defRPr sz="26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41E2E677-286E-4A29-8176-6ED15BC3EC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E3233E9B-8B94-459C-9E58-71E42F2A1C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5A6E82AB-2DC8-4A8B-B809-B4AC335F62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32E5964F-6532-4AFC-8452-A398E9E52A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38346BB5-83A8-48AE-A964-BB25C7FEE0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BE30380-C8A6-4D9F-9EF9-0121056316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378E096D-A9CD-4683-817C-9AD31A416B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13A9B9A1-CFD5-4F92-95E2-9E03D90AFE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2143125"/>
            <a:chOff x="-12" y="-12"/>
            <a:chExt cx="5784" cy="135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88"/>
            </a:xfrm>
            <a:custGeom>
              <a:avLst/>
              <a:gdLst>
                <a:gd name="T0" fmla="*/ 0 w 5784"/>
                <a:gd name="T1" fmla="*/ 39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16 h 2118"/>
                <a:gd name="T8" fmla="*/ 2892 w 5784"/>
                <a:gd name="T9" fmla="*/ 33 h 2118"/>
                <a:gd name="T10" fmla="*/ 0 w 5784"/>
                <a:gd name="T11" fmla="*/ 39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65338" y="6356350"/>
            <a:ext cx="5743575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AT&amp;T Proprietary (Internal Use Only)</a:t>
            </a:r>
            <a:r>
              <a:rPr lang="en-US" sz="1000" dirty="0" smtClean="0">
                <a:solidFill>
                  <a:srgbClr val="000000"/>
                </a:solidFill>
              </a:rPr>
              <a:t/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Not for use or disclosure outside the AT&amp;T companies except under written agreement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4791C09D-73D8-41C0-83DB-CABCA566EB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890C03D6-3BC9-4006-ADDF-46BC544194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1C13BB77-F2A3-4899-8F84-6E1CEA8E90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8D37E0C6-959F-403F-B873-46BA9E1EFB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8344BE49-1B3C-4B19-BB74-BF840CA7B9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6488492E-C540-4F9C-88C6-1CB8592DB3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649DC34E-BDD4-46B3-83DE-70E8D3F4BD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13A3A8E8-B26B-4515-BDAE-3374DBEBFD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772AAF35-21AF-4900-BA59-31C787863C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13F01031-D6EB-4EE7-9AE3-C49A14D2E4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52931B46-9FC6-421C-A62E-3541CB1FD0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F810EE8-ECF1-4042-84DE-2CE67ACC66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2143125"/>
            <a:chOff x="-12" y="-12"/>
            <a:chExt cx="5784" cy="135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88"/>
            </a:xfrm>
            <a:custGeom>
              <a:avLst/>
              <a:gdLst>
                <a:gd name="T0" fmla="*/ 0 w 5784"/>
                <a:gd name="T1" fmla="*/ 39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16 h 2118"/>
                <a:gd name="T8" fmla="*/ 2892 w 5784"/>
                <a:gd name="T9" fmla="*/ 33 h 2118"/>
                <a:gd name="T10" fmla="*/ 0 w 5784"/>
                <a:gd name="T11" fmla="*/ 39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65338" y="6356350"/>
            <a:ext cx="5743575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AT&amp;T Proprietary (Internal Use Only)</a:t>
            </a:r>
            <a:r>
              <a:rPr lang="en-US" sz="1000" dirty="0" smtClean="0">
                <a:solidFill>
                  <a:srgbClr val="000000"/>
                </a:solidFill>
              </a:rPr>
              <a:t/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Not for use or disclosure outside the AT&amp;T companies except under written agreement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1F732A7-8349-45BC-99A1-E0723E9B95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7B0B8E94-7282-46C3-9207-877A80DD95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B3326C55-5DCF-43D3-BF65-D82670CADC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3A252F71-2A2C-40BA-937A-682342D2E2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E145A482-E632-495C-BBF2-30D5790F16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8DEA6078-500A-4948-9B29-DB98D2A7EB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5330760C-439F-466B-94A6-291EAB13D0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D5872FBC-DE0D-4A2C-8F4C-024CBFE7A7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F51591B-7AA8-4E86-925E-69325B8FE4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C05B2F39-6612-4952-96DD-3C5080AD51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28C60AA-2870-41A0-BF4F-CB5851B2A3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5B9790A4-0EB4-4693-A0B0-D5861938B1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2143125"/>
            <a:chOff x="-12" y="-12"/>
            <a:chExt cx="5784" cy="135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88"/>
            </a:xfrm>
            <a:custGeom>
              <a:avLst/>
              <a:gdLst>
                <a:gd name="T0" fmla="*/ 0 w 5784"/>
                <a:gd name="T1" fmla="*/ 39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16 h 2118"/>
                <a:gd name="T8" fmla="*/ 2892 w 5784"/>
                <a:gd name="T9" fmla="*/ 33 h 2118"/>
                <a:gd name="T10" fmla="*/ 0 w 5784"/>
                <a:gd name="T11" fmla="*/ 39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65338" y="6356350"/>
            <a:ext cx="5743575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AT&amp;T Proprietary (Internal Use Only)</a:t>
            </a:r>
            <a:r>
              <a:rPr lang="en-US" sz="1000" dirty="0" smtClean="0">
                <a:solidFill>
                  <a:srgbClr val="000000"/>
                </a:solidFill>
              </a:rPr>
              <a:t/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Not for use or disclosure outside the AT&amp;T companies except under written agreement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6C3D82C7-1B44-4490-8C3E-ECEFB25385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3FCC4F0-E05B-4A8B-8D02-BC856E9A4E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E51B4C5-E0AD-465D-9CB8-0270D6FB30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73073BC-B554-45DA-B264-8FCD02BC9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CCB57AAF-C98B-481B-B516-3234B726AD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8B018F9D-CA29-44FD-BF15-AF5A112D69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F0074D5-08EB-47A7-B558-8BF71D6512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6AF91F56-5AE5-48A8-ADA1-B1C68BD156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DA5BFE9E-AC31-496A-AC64-DC13FEC6AC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8C4F1B67-33A9-4EAF-B940-2598CEC8DF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888ABCE6-2A42-43A6-A9E1-16FE84AE98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B5153110-4915-4208-8185-AE9F2CA403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2143125"/>
            <a:chOff x="-12" y="-12"/>
            <a:chExt cx="5784" cy="135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88"/>
            </a:xfrm>
            <a:custGeom>
              <a:avLst/>
              <a:gdLst>
                <a:gd name="T0" fmla="*/ 0 w 5784"/>
                <a:gd name="T1" fmla="*/ 39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16 h 2118"/>
                <a:gd name="T8" fmla="*/ 2892 w 5784"/>
                <a:gd name="T9" fmla="*/ 33 h 2118"/>
                <a:gd name="T10" fmla="*/ 0 w 5784"/>
                <a:gd name="T11" fmla="*/ 39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65338" y="6356350"/>
            <a:ext cx="5743575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AT&amp;T Proprietary (Internal Use Only)</a:t>
            </a:r>
            <a:r>
              <a:rPr lang="en-US" sz="1000" dirty="0" smtClean="0">
                <a:solidFill>
                  <a:srgbClr val="000000"/>
                </a:solidFill>
              </a:rPr>
              <a:t/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Not for use or disclosure outside the AT&amp;T companies except under written agreement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1A3D3C53-8CB9-4CB6-B662-CE8344405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F34E666-8B5E-4EB8-B581-3D087072EF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37CCB4E8-3694-4042-80D8-7748AC12DE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BEA0B192-8908-4850-B06D-AFE2A29746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37E5FE8-A8AD-4429-AF62-12B45323D5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0028FBA4-9832-431D-964E-E4BCFFF1DA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4C8C4210-CB85-4CE8-BEC6-66DC8BDCF0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0299BA64-97D9-4385-9804-F4B4ABEEDC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F35DC4F1-3990-42B2-9BD6-B09DE4E3EA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A7EDAF5-6282-4717-84B5-993B4869FE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D43E6AD-12A3-4EAE-859B-503F74B460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07D57F31-5491-4B8D-99E8-21FAC2E5CF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B24286B7-1D1B-45B6-A191-8EDA02861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2143125"/>
            <a:chOff x="-12" y="-12"/>
            <a:chExt cx="5784" cy="135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88"/>
            </a:xfrm>
            <a:custGeom>
              <a:avLst/>
              <a:gdLst>
                <a:gd name="T0" fmla="*/ 0 w 5784"/>
                <a:gd name="T1" fmla="*/ 39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16 h 2118"/>
                <a:gd name="T8" fmla="*/ 2892 w 5784"/>
                <a:gd name="T9" fmla="*/ 33 h 2118"/>
                <a:gd name="T10" fmla="*/ 0 w 5784"/>
                <a:gd name="T11" fmla="*/ 39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65338" y="6356350"/>
            <a:ext cx="5743575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AT&amp;T Proprietary (Internal Use Only)</a:t>
            </a:r>
            <a:r>
              <a:rPr lang="en-US" sz="1000" dirty="0" smtClean="0">
                <a:solidFill>
                  <a:srgbClr val="000000"/>
                </a:solidFill>
              </a:rPr>
              <a:t/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Not for use or disclosure outside the AT&amp;T companies except under written agreement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A5F1693-FB62-403D-9358-3FB0498660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8E2E42A6-47E6-4FD1-8F94-75E534F53B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2BA55A5-384A-44CA-8874-636471FB3A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C5A81561-7C1B-40A4-88A5-9261FACEEE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BA154E9D-FA54-49F3-BABB-9D8C11E493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6FA15B54-F533-4032-8059-CF2E672B3A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0EC7B6FC-8D06-4860-8FF8-CEED2C48B0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8252B30A-79CF-41F0-BA70-64482BB69D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59078551-7F11-453C-8BE1-C4F5728287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E2A17E8-B272-4F9C-AEE3-41FE186F01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D1E0AFD-039A-4829-AE9E-D50BF3DCFF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2143125"/>
            <a:chOff x="-12" y="-12"/>
            <a:chExt cx="5784" cy="135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88"/>
            </a:xfrm>
            <a:custGeom>
              <a:avLst/>
              <a:gdLst>
                <a:gd name="T0" fmla="*/ 0 w 5784"/>
                <a:gd name="T1" fmla="*/ 39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16 h 2118"/>
                <a:gd name="T8" fmla="*/ 2892 w 5784"/>
                <a:gd name="T9" fmla="*/ 33 h 2118"/>
                <a:gd name="T10" fmla="*/ 0 w 5784"/>
                <a:gd name="T11" fmla="*/ 39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65338" y="6356350"/>
            <a:ext cx="5743575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AT&amp;T Proprietary (Internal Use Only)</a:t>
            </a:r>
            <a:r>
              <a:rPr lang="en-US" sz="1000" dirty="0" smtClean="0">
                <a:solidFill>
                  <a:srgbClr val="000000"/>
                </a:solidFill>
              </a:rPr>
              <a:t/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Not for use or disclosure outside the AT&amp;T companies except under written agreement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02C8E7C-CC97-4B23-8E54-DE037061B5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76391694-3D9F-4769-904F-FA43728D49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FDED1BA0-128F-4065-9230-E00834858A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CCE3CA7-7B92-41B6-8D48-9DB47192B2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6EC1648D-38B1-4767-8708-F9D61A5698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53CBB99-4652-42FF-81A4-6ABE765791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11C83DC-E1F2-4C64-AE4B-455C2E83E9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DC4A25B2-A83E-47F9-9DA0-3039F7CC28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6F008535-695F-49D7-99AC-5C5DB3E5A5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57A223B9-5CB9-4ED6-90F2-2CF5278436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F755A857-DE0B-41C4-B833-D3AC680191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2143125"/>
            <a:chOff x="-12" y="-12"/>
            <a:chExt cx="5784" cy="135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88"/>
            </a:xfrm>
            <a:custGeom>
              <a:avLst/>
              <a:gdLst>
                <a:gd name="T0" fmla="*/ 0 w 5784"/>
                <a:gd name="T1" fmla="*/ 39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16 h 2118"/>
                <a:gd name="T8" fmla="*/ 2892 w 5784"/>
                <a:gd name="T9" fmla="*/ 33 h 2118"/>
                <a:gd name="T10" fmla="*/ 0 w 5784"/>
                <a:gd name="T11" fmla="*/ 39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65338" y="6356350"/>
            <a:ext cx="5743575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AT&amp;T Proprietary (Internal Use Only)</a:t>
            </a:r>
            <a:r>
              <a:rPr lang="en-US" sz="1000" dirty="0" smtClean="0">
                <a:solidFill>
                  <a:srgbClr val="000000"/>
                </a:solidFill>
              </a:rPr>
              <a:t/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Not for use or disclosure outside the AT&amp;T companies except under written agreement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1908146A-98B4-4A3C-9014-9B761DE83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B4863814-B67C-4F27-B6BC-18E441E8B4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1AC4046-130E-45DF-BB21-4AD6AADEEB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CE0B5AF5-029A-43D0-BAAB-7376DF1788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0E030A60-CC08-44C7-8CCD-AD28D950E8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3B2FA5FA-027B-4C7D-A88C-961BA8F17D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77622F05-83FF-4070-AF10-8FE3CDB08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E6B7D3B-2E70-4457-BACE-750B1F0199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63C620E8-EA70-409B-A835-EFAF92DEE5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6B5742CF-EBC4-47CE-A2C3-14C7966B6C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0A049C18-3BBA-48F3-A21A-CDAC901042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3FA83A27-7834-4CEB-88BD-FFDB830FBF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2143125"/>
            <a:chOff x="-12" y="-12"/>
            <a:chExt cx="5784" cy="135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88"/>
            </a:xfrm>
            <a:custGeom>
              <a:avLst/>
              <a:gdLst>
                <a:gd name="T0" fmla="*/ 0 w 5784"/>
                <a:gd name="T1" fmla="*/ 39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16 h 2118"/>
                <a:gd name="T8" fmla="*/ 2892 w 5784"/>
                <a:gd name="T9" fmla="*/ 33 h 2118"/>
                <a:gd name="T10" fmla="*/ 0 w 5784"/>
                <a:gd name="T11" fmla="*/ 39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65338" y="6356350"/>
            <a:ext cx="5743575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AT&amp;T Proprietary (Internal Use Only)</a:t>
            </a:r>
            <a:r>
              <a:rPr lang="en-US" sz="1000" dirty="0" smtClean="0">
                <a:solidFill>
                  <a:srgbClr val="000000"/>
                </a:solidFill>
              </a:rPr>
              <a:t/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Not for use or disclosure outside the AT&amp;T companies except under written agreement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09198EBA-8857-4883-8495-DA92189731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42D8711C-B843-426C-8FAB-9ECEC314DA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346B3B0C-686D-4A21-8015-E75ACCA74E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4AD14098-A891-4250-A62C-135A1785F2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E646B12A-FAE9-481C-BE8F-23AAD76881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DA4377D-E17E-4DE0-91EF-9376325B99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B70849D-65C8-4BCF-AEA0-8AA6CDBBB9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880EBAD2-C925-4B2A-AD71-4070C61C5A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6C3FC0A-772A-45FA-ACAD-37AD3EF554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80FD27B-8C9F-44D9-8B91-F9E590E280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1C46C0D4-37B2-45B1-89AD-86C46841E6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F0AC3C53-AA24-41AF-8CD7-1E02B890E3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trnl_cnsmr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66900"/>
            <a:ext cx="711993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att_globe_rgb_grd_pos_2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377825"/>
            <a:ext cx="604838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1"/>
          <p:cNvSpPr txBox="1">
            <a:spLocks noChangeArrowheads="1"/>
          </p:cNvSpPr>
          <p:nvPr userDrawn="1"/>
        </p:nvSpPr>
        <p:spPr bwMode="auto">
          <a:xfrm>
            <a:off x="414338" y="6362700"/>
            <a:ext cx="4613275" cy="2762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z="600" dirty="0" smtClean="0">
                <a:solidFill>
                  <a:srgbClr val="FFFFFF"/>
                </a:solidFill>
              </a:rPr>
              <a:t>© 2010 AT&amp;T Intellectual Property. All rights reserved. AT&amp;T, the AT&amp;T logo and all other AT&amp;T marks contained herein are trademarks of AT&amp;T Intellectual Property and/or AT&amp;T affiliated companies. All other marks contained herein are the property of their respective owners.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1649" y="381000"/>
            <a:ext cx="7370763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0"/>
          </p:nvPr>
        </p:nvSpPr>
        <p:spPr bwMode="gray">
          <a:xfrm>
            <a:off x="401638" y="4572000"/>
            <a:ext cx="3103562" cy="8382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2143125"/>
            <a:chOff x="-12" y="-12"/>
            <a:chExt cx="5784" cy="135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88"/>
            </a:xfrm>
            <a:custGeom>
              <a:avLst/>
              <a:gdLst>
                <a:gd name="T0" fmla="*/ 0 w 5784"/>
                <a:gd name="T1" fmla="*/ 39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16 h 2118"/>
                <a:gd name="T8" fmla="*/ 2892 w 5784"/>
                <a:gd name="T9" fmla="*/ 33 h 2118"/>
                <a:gd name="T10" fmla="*/ 0 w 5784"/>
                <a:gd name="T11" fmla="*/ 39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65338" y="6356350"/>
            <a:ext cx="5743575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AT&amp;T Proprietary (Internal Use Only)</a:t>
            </a:r>
            <a:r>
              <a:rPr lang="en-US" sz="1000" dirty="0" smtClean="0">
                <a:solidFill>
                  <a:srgbClr val="000000"/>
                </a:solidFill>
              </a:rPr>
              <a:t/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Not for use or disclosure outside the AT&amp;T companies except under written agreement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F9E0DB38-7A40-4AED-AA0B-512915B215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4D3B65BB-AE70-401F-AF2F-51B90E0313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FA3B73EB-F68D-4C6F-B797-A255327143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FBBCD6BA-76D1-4690-BEA7-A85FADA818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F862F37D-804E-45F9-AA85-6E0F47ECDF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DED7D54C-859A-4272-9F42-BA583B5E8D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7A2367B5-B8FD-46F3-8C44-0582CB2E04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79422486-0FDB-43CD-9C78-E4D13FAAF3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A74FCDD-A576-4C7F-AD3D-AF14731B5B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rnl_cnsmr_exp_dvdr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27825" cy="621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21"/>
          <p:cNvSpPr>
            <a:spLocks noGrp="1"/>
          </p:cNvSpPr>
          <p:nvPr>
            <p:ph type="body" sz="quarter" idx="10"/>
          </p:nvPr>
        </p:nvSpPr>
        <p:spPr bwMode="gray">
          <a:xfrm>
            <a:off x="401638" y="1790700"/>
            <a:ext cx="4932362" cy="9144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19"/>
          <p:cNvSpPr>
            <a:spLocks noGrp="1"/>
          </p:cNvSpPr>
          <p:nvPr>
            <p:ph type="title"/>
          </p:nvPr>
        </p:nvSpPr>
        <p:spPr bwMode="gray">
          <a:xfrm>
            <a:off x="401681" y="381000"/>
            <a:ext cx="5694363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A97A5C9-6FCE-4FB0-9C0E-40C4904B90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F1A8D557-93E2-4771-94A4-B23FB48154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03FBB2D5-AEAE-415C-8B62-25D60A45C3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C67553EA-3E02-4EAA-999B-8FFCBD420E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2143125"/>
            <a:chOff x="-12" y="-12"/>
            <a:chExt cx="5784" cy="135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88"/>
            </a:xfrm>
            <a:custGeom>
              <a:avLst/>
              <a:gdLst>
                <a:gd name="T0" fmla="*/ 0 w 5784"/>
                <a:gd name="T1" fmla="*/ 39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16 h 2118"/>
                <a:gd name="T8" fmla="*/ 2892 w 5784"/>
                <a:gd name="T9" fmla="*/ 33 h 2118"/>
                <a:gd name="T10" fmla="*/ 0 w 5784"/>
                <a:gd name="T11" fmla="*/ 39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65338" y="6356350"/>
            <a:ext cx="5743575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AT&amp;T Proprietary (Internal Use Only)</a:t>
            </a:r>
            <a:r>
              <a:rPr lang="en-US" sz="1000" dirty="0" smtClean="0">
                <a:solidFill>
                  <a:srgbClr val="000000"/>
                </a:solidFill>
              </a:rPr>
              <a:t/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Not for use or disclosure outside the AT&amp;T companies except under written agreement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5BDF1851-46D1-49E9-9E92-40D4ECE57C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E169805-3EB8-47C2-8227-CD10EF9AE6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D3C588BF-C48B-4ABB-97AD-C2C6A6D70A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BE523E23-7E86-4303-9BE8-149F9F9918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609E6840-EBFA-4CA9-986A-CD1DD4421D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BEDF57F3-5694-40FE-9EAF-401A33709E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nal_cnsmr_exp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9013" y="5207000"/>
            <a:ext cx="3074987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01638" y="381000"/>
            <a:ext cx="7370762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407240" y="1999721"/>
            <a:ext cx="8335133" cy="285856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buSzPct val="100000"/>
              <a:defRPr sz="20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buSzPct val="100000"/>
              <a:defRPr sz="1600">
                <a:solidFill>
                  <a:schemeClr val="accent1"/>
                </a:solidFill>
              </a:defRPr>
            </a:lvl4pPr>
            <a:lvl5pPr>
              <a:buClr>
                <a:schemeClr val="accent1"/>
              </a:buClr>
              <a:buSzPct val="100000"/>
              <a:defRPr sz="16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0C45244-5F40-4F76-8F50-3A3DB71818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8468E05-3DBE-43EC-BCF2-EC20502E82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1449BEE0-9DB9-406A-BEBD-D2359F4CEF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7A6F7E3F-19F2-4A0A-B17D-36811F0F8E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8E990FB4-38AC-44B9-B8AB-B6878CCD23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BA4D0D77-6DE1-4D5A-AA41-8AD7514883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1395E269-349D-43C8-9289-4A8BBD6DD1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2143125"/>
            <a:chOff x="-12" y="-12"/>
            <a:chExt cx="5784" cy="135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88"/>
            </a:xfrm>
            <a:custGeom>
              <a:avLst/>
              <a:gdLst>
                <a:gd name="T0" fmla="*/ 0 w 5784"/>
                <a:gd name="T1" fmla="*/ 39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16 h 2118"/>
                <a:gd name="T8" fmla="*/ 2892 w 5784"/>
                <a:gd name="T9" fmla="*/ 33 h 2118"/>
                <a:gd name="T10" fmla="*/ 0 w 5784"/>
                <a:gd name="T11" fmla="*/ 39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65338" y="6356350"/>
            <a:ext cx="5743575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AT&amp;T Proprietary (Internal Use Only)</a:t>
            </a:r>
            <a:r>
              <a:rPr lang="en-US" sz="1000" dirty="0" smtClean="0">
                <a:solidFill>
                  <a:srgbClr val="000000"/>
                </a:solidFill>
              </a:rPr>
              <a:t/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Not for use or disclosure outside the AT&amp;T companies except under written agreement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F706A058-5A21-489A-A345-F554A076F8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2CC44ED-AFF1-4C6F-B0EF-0FF6F533CE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44BAC187-3D37-4BCF-A360-610C29A6C3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ntnal_cnsmr_exp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9013" y="5207000"/>
            <a:ext cx="3074987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5"/>
          <p:cNvSpPr>
            <a:spLocks noGrp="1"/>
          </p:cNvSpPr>
          <p:nvPr>
            <p:ph type="title"/>
          </p:nvPr>
        </p:nvSpPr>
        <p:spPr>
          <a:xfrm>
            <a:off x="401638" y="381000"/>
            <a:ext cx="7370762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407230" y="1981200"/>
            <a:ext cx="3941762" cy="308716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buSzPct val="100000"/>
              <a:defRPr sz="1700"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buSzPct val="100000"/>
              <a:defRPr sz="1500">
                <a:solidFill>
                  <a:schemeClr val="accent1"/>
                </a:solidFill>
              </a:defRPr>
            </a:lvl4pPr>
            <a:lvl5pPr>
              <a:buClr>
                <a:schemeClr val="accent1"/>
              </a:buClr>
              <a:buSzPct val="100000"/>
              <a:defRPr sz="15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795838" y="1981200"/>
            <a:ext cx="3943350" cy="308716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buSzPct val="100000"/>
              <a:defRPr sz="1700"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buSzPct val="100000"/>
              <a:defRPr sz="1500">
                <a:solidFill>
                  <a:schemeClr val="accent1"/>
                </a:solidFill>
              </a:defRPr>
            </a:lvl4pPr>
            <a:lvl5pPr>
              <a:buClr>
                <a:schemeClr val="accent1"/>
              </a:buClr>
              <a:buSzPct val="100000"/>
              <a:defRPr sz="15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948DA9-5B91-49FB-A208-164ADC8555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F726E4FA-09BA-49A7-83EE-58CE02D1E1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35A1C3F2-1AC5-47E3-9E31-217AD93662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144BD22-6978-4A0E-8068-8A681DAD00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83D1009F-301B-4C1A-9BC2-AC3B428076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E5730009-444B-4F10-A4A5-3BCE973CCD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170DB8B7-43C5-4E49-B8D8-4AAAA27448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D4E7D03E-4583-4E53-A100-6BB10B36D2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C9869CA1-C7CC-40CF-9161-99A014D94C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340C2FC-FF91-4F2E-B012-C2543C05BA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2143125"/>
            <a:chOff x="-12" y="-12"/>
            <a:chExt cx="5784" cy="135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88"/>
            </a:xfrm>
            <a:custGeom>
              <a:avLst/>
              <a:gdLst>
                <a:gd name="T0" fmla="*/ 0 w 5784"/>
                <a:gd name="T1" fmla="*/ 39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16 h 2118"/>
                <a:gd name="T8" fmla="*/ 2892 w 5784"/>
                <a:gd name="T9" fmla="*/ 33 h 2118"/>
                <a:gd name="T10" fmla="*/ 0 w 5784"/>
                <a:gd name="T11" fmla="*/ 39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65338" y="6356350"/>
            <a:ext cx="5743575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AT&amp;T Proprietary (Internal Use Only)</a:t>
            </a:r>
            <a:r>
              <a:rPr lang="en-US" sz="1000" dirty="0" smtClean="0">
                <a:solidFill>
                  <a:srgbClr val="000000"/>
                </a:solidFill>
              </a:rPr>
              <a:t/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Not for use or disclosure outside the AT&amp;T companies except under written agreement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intnal_cnsmr_exp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9013" y="5207000"/>
            <a:ext cx="3074987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5"/>
          <p:cNvSpPr>
            <a:spLocks noGrp="1"/>
          </p:cNvSpPr>
          <p:nvPr>
            <p:ph type="title"/>
          </p:nvPr>
        </p:nvSpPr>
        <p:spPr>
          <a:xfrm>
            <a:off x="401638" y="381000"/>
            <a:ext cx="7370762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0"/>
          </p:nvPr>
        </p:nvSpPr>
        <p:spPr>
          <a:xfrm>
            <a:off x="406400" y="2667000"/>
            <a:ext cx="3941762" cy="308716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buSzPct val="100000"/>
              <a:defRPr sz="20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buSzPct val="100000"/>
              <a:defRPr sz="1600">
                <a:solidFill>
                  <a:schemeClr val="accent1"/>
                </a:solidFill>
              </a:defRPr>
            </a:lvl4pPr>
            <a:lvl5pPr>
              <a:buClr>
                <a:schemeClr val="accent1"/>
              </a:buClr>
              <a:buSzPct val="100000"/>
              <a:defRPr sz="16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795910" y="2667000"/>
            <a:ext cx="3943350" cy="308716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buSzPct val="100000"/>
              <a:defRPr sz="20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buSzPct val="100000"/>
              <a:defRPr sz="1600">
                <a:solidFill>
                  <a:schemeClr val="accent1"/>
                </a:solidFill>
              </a:defRPr>
            </a:lvl4pPr>
            <a:lvl5pPr>
              <a:buClr>
                <a:schemeClr val="accent1"/>
              </a:buClr>
              <a:buSzPct val="100000"/>
              <a:defRPr sz="16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07230" y="1981204"/>
            <a:ext cx="3936170" cy="63976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800600" y="1981204"/>
            <a:ext cx="3938660" cy="63976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91DEE14-A550-4FFA-999F-248D738243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FDAA752C-740D-4E16-9FBD-961F7E5187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F3FDCBD2-5611-45DB-A93C-00927E236F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DEF2A1E-F882-4DF6-BB36-F719BE4810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AA4EEBF-F496-443F-B1EB-CF546E1A2C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E2A0B08B-EB2C-4558-8971-30B4C4E694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CC7F0645-5F6B-4DCB-B41C-D44A581B8C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602575A0-9256-4922-8DD4-EFCE04F9DA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F71442FF-F8C8-4338-9D79-AF8FB2ACF1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C7F2AC4D-B3BB-4623-A776-C16214D32A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DCD02514-AB03-4D9F-B52B-7B79F8B6DC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B2FE1D0D-917A-4FBF-9747-860FF9C067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intnal_cnsmr_exp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9013" y="5207000"/>
            <a:ext cx="3074987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6"/>
          <p:cNvSpPr>
            <a:spLocks noChangeShapeType="1"/>
          </p:cNvSpPr>
          <p:nvPr userDrawn="1"/>
        </p:nvSpPr>
        <p:spPr bwMode="auto">
          <a:xfrm>
            <a:off x="4529138" y="2562225"/>
            <a:ext cx="0" cy="34798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1274763" y="2566988"/>
            <a:ext cx="656113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15"/>
          <p:cNvSpPr>
            <a:spLocks noGrp="1"/>
          </p:cNvSpPr>
          <p:nvPr>
            <p:ph type="title"/>
          </p:nvPr>
        </p:nvSpPr>
        <p:spPr>
          <a:xfrm>
            <a:off x="401638" y="381000"/>
            <a:ext cx="7370762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 bwMode="gray">
          <a:xfrm>
            <a:off x="1284487" y="2669757"/>
            <a:ext cx="3150531" cy="343421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400"/>
              </a:spcBef>
              <a:spcAft>
                <a:spcPts val="0"/>
              </a:spcAft>
              <a:defRPr sz="1800">
                <a:solidFill>
                  <a:schemeClr val="accent1"/>
                </a:solidFill>
              </a:defRPr>
            </a:lvl1pPr>
            <a:lvl2pPr marL="287338" indent="-195263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Lucida Grande"/>
              <a:buChar char="•"/>
              <a:defRPr sz="1800">
                <a:solidFill>
                  <a:schemeClr val="accent1"/>
                </a:solidFill>
              </a:defRPr>
            </a:lvl2pPr>
            <a:lvl3pPr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defRPr sz="1800">
                <a:solidFill>
                  <a:schemeClr val="accent1"/>
                </a:solidFill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591050" y="2669757"/>
            <a:ext cx="3295682" cy="343421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400"/>
              </a:spcBef>
              <a:spcAft>
                <a:spcPts val="0"/>
              </a:spcAft>
              <a:defRPr sz="1800">
                <a:solidFill>
                  <a:schemeClr val="accent1"/>
                </a:solidFill>
              </a:defRPr>
            </a:lvl1pPr>
            <a:lvl2pPr marL="287338" indent="-195263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2pPr>
            <a:lvl3pPr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defRPr sz="1800">
                <a:solidFill>
                  <a:schemeClr val="accent1"/>
                </a:solidFill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3"/>
          </p:nvPr>
        </p:nvSpPr>
        <p:spPr bwMode="gray">
          <a:xfrm>
            <a:off x="1270071" y="1981200"/>
            <a:ext cx="6603858" cy="533400"/>
          </a:xfrm>
          <a:prstGeom prst="rect">
            <a:avLst/>
          </a:prstGeom>
        </p:spPr>
        <p:txBody>
          <a:bodyPr vert="horz" bIns="0" anchor="b" anchorCtr="0"/>
          <a:lstStyle>
            <a:lvl1pPr algn="ctr">
              <a:defRPr>
                <a:solidFill>
                  <a:srgbClr val="80808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F9258B5-718E-4CAF-AF8D-0AEB66ADCD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D3627945-BF2E-4E6A-94EF-8CAC69E5AD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352610BB-4C3E-413E-BE68-08E203804E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2143125"/>
            <a:chOff x="-12" y="-12"/>
            <a:chExt cx="5784" cy="135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88"/>
            </a:xfrm>
            <a:custGeom>
              <a:avLst/>
              <a:gdLst>
                <a:gd name="T0" fmla="*/ 0 w 5784"/>
                <a:gd name="T1" fmla="*/ 39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16 h 2118"/>
                <a:gd name="T8" fmla="*/ 2892 w 5784"/>
                <a:gd name="T9" fmla="*/ 33 h 2118"/>
                <a:gd name="T10" fmla="*/ 0 w 5784"/>
                <a:gd name="T11" fmla="*/ 39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65338" y="6356350"/>
            <a:ext cx="5743575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AT&amp;T Proprietary (Internal Use Only)</a:t>
            </a:r>
            <a:r>
              <a:rPr lang="en-US" sz="1000" dirty="0" smtClean="0">
                <a:solidFill>
                  <a:srgbClr val="000000"/>
                </a:solidFill>
              </a:rPr>
              <a:t/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Not for use or disclosure outside the AT&amp;T companies except under written agreement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D8263856-E635-41C5-90D7-4C1D34ED0D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8C9E564-202A-43FA-A172-73AF44273D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7C47F7D-D26C-4AC6-850A-94AAECF896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52D0BE37-492F-40CA-91DB-D80EE9E34D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C2872336-D73D-406A-9D92-A74186B67D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5818F96-A8B7-441D-A187-7C5543EFC2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8B807FC7-F1EC-43B7-AA10-F17B43CF4F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intnal_cnsmr_exp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9013" y="5207000"/>
            <a:ext cx="3074987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5"/>
          <p:cNvSpPr>
            <a:spLocks noGrp="1"/>
          </p:cNvSpPr>
          <p:nvPr>
            <p:ph type="title"/>
          </p:nvPr>
        </p:nvSpPr>
        <p:spPr>
          <a:xfrm>
            <a:off x="401638" y="381000"/>
            <a:ext cx="7370762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40FD30D-FAB3-4A36-A19A-C04B7FFA8F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4C9E089A-8567-4C11-87CB-53EC41AC2F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33C678DE-2BCC-4E88-9920-73D69F834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4FA493D4-1116-447D-B652-807B0C82ED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7F644810-F284-456E-B77A-555D2C361A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2143125"/>
            <a:chOff x="-12" y="-12"/>
            <a:chExt cx="5784" cy="135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88"/>
            </a:xfrm>
            <a:custGeom>
              <a:avLst/>
              <a:gdLst>
                <a:gd name="T0" fmla="*/ 0 w 5784"/>
                <a:gd name="T1" fmla="*/ 39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16 h 2118"/>
                <a:gd name="T8" fmla="*/ 2892 w 5784"/>
                <a:gd name="T9" fmla="*/ 33 h 2118"/>
                <a:gd name="T10" fmla="*/ 0 w 5784"/>
                <a:gd name="T11" fmla="*/ 39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65338" y="6356350"/>
            <a:ext cx="5743575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AT&amp;T Proprietary (Internal Use Only)</a:t>
            </a:r>
            <a:r>
              <a:rPr lang="en-US" sz="1000" dirty="0" smtClean="0">
                <a:solidFill>
                  <a:srgbClr val="000000"/>
                </a:solidFill>
              </a:rPr>
              <a:t/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Not for use or disclosure outside the AT&amp;T companies except under written agreement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15B6DB80-DE96-44E1-B6CE-2C93CC48D0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FF88ECFC-58E3-4994-B38D-94910F8C35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852A3AF8-F2F7-4F69-B020-0FCD19F284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3E7AD0F5-D0E2-4FB2-8F52-6D23E8619F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E30093A0-FA92-4651-B31D-DC7B10828C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1171575" y="6578600"/>
            <a:ext cx="1647825" cy="1524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solidFill>
                  <a:srgbClr val="FFFFFF"/>
                </a:solidFill>
                <a:latin typeface="Verdana"/>
                <a:cs typeface="Arial" pitchFamily="-111" charset="-5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764FFBC0-D2D1-4838-A6ED-D959233D8C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42D344F8-2E61-445E-B20F-5BAC2FB4ED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6DC52512-2202-4F1F-9511-27538E69AB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B1CC8CA8-FE2F-4851-A276-39CA6154A5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F78C65FA-EE13-4436-9556-496AB118EB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3D787009-D948-48F3-B1DD-56C8FF64F9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C236C731-363D-4654-B91A-0E8544FCDB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C002936-CC32-47F4-85BE-7F92BBB1AD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2143125"/>
            <a:chOff x="-12" y="-12"/>
            <a:chExt cx="5784" cy="135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88"/>
            </a:xfrm>
            <a:custGeom>
              <a:avLst/>
              <a:gdLst>
                <a:gd name="T0" fmla="*/ 0 w 5784"/>
                <a:gd name="T1" fmla="*/ 39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16 h 2118"/>
                <a:gd name="T8" fmla="*/ 2892 w 5784"/>
                <a:gd name="T9" fmla="*/ 33 h 2118"/>
                <a:gd name="T10" fmla="*/ 0 w 5784"/>
                <a:gd name="T11" fmla="*/ 39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65338" y="6356350"/>
            <a:ext cx="5743575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AT&amp;T Proprietary (Internal Use Only)</a:t>
            </a:r>
            <a:r>
              <a:rPr lang="en-US" sz="1000" dirty="0" smtClean="0">
                <a:solidFill>
                  <a:srgbClr val="000000"/>
                </a:solidFill>
              </a:rPr>
              <a:t/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Not for use or disclosure outside the AT&amp;T companies except under written agreement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57EA65B7-A595-4397-9AE3-A2CFBD00E9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E6472B60-F619-4EE3-9D94-DA64507C91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2143125"/>
            <a:chOff x="-12" y="-12"/>
            <a:chExt cx="5784" cy="135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88"/>
            </a:xfrm>
            <a:custGeom>
              <a:avLst/>
              <a:gdLst>
                <a:gd name="T0" fmla="*/ 0 w 5784"/>
                <a:gd name="T1" fmla="*/ 39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16 h 2118"/>
                <a:gd name="T8" fmla="*/ 2892 w 5784"/>
                <a:gd name="T9" fmla="*/ 33 h 2118"/>
                <a:gd name="T10" fmla="*/ 0 w 5784"/>
                <a:gd name="T11" fmla="*/ 39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65338" y="6356350"/>
            <a:ext cx="5743575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AT&amp;T Proprietary (Internal Use Only)</a:t>
            </a:r>
            <a:r>
              <a:rPr lang="en-US" sz="1000" dirty="0" smtClean="0">
                <a:solidFill>
                  <a:srgbClr val="000000"/>
                </a:solidFill>
              </a:rPr>
              <a:t/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Not for use or disclosure outside the AT&amp;T companies except under written agreement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3EFA31C-F788-46AA-B96F-57300EE905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00080B2-668B-4BF2-B395-59B5487BD3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6D4B550-D840-4DBC-BECE-8FE6B58D68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C2D5B80-3245-428E-ADF1-A131404F6D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7F4DFEF-FA5D-465F-B3E5-C87E87F8CD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BA48AA8-C026-44AB-9CE1-51FAB8D71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3AE1A5F-781D-4896-B844-174408B866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82B8140F-F91C-4657-B202-F6033B6CB5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E7E7BBBE-BDC8-4772-9C02-FAE683A96E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7A529F6-3C1D-4B30-B191-F0CB62B6FA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3B0014C6-0627-4999-9232-806951660F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3362325"/>
            <a:chOff x="-12" y="-12"/>
            <a:chExt cx="5784" cy="2118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118"/>
            </a:xfrm>
            <a:custGeom>
              <a:avLst/>
              <a:gdLst>
                <a:gd name="T0" fmla="*/ 0 w 5784"/>
                <a:gd name="T1" fmla="*/ 2118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866 h 2118"/>
                <a:gd name="T8" fmla="*/ 2892 w 5784"/>
                <a:gd name="T9" fmla="*/ 1781 h 2118"/>
                <a:gd name="T10" fmla="*/ 0 w 5784"/>
                <a:gd name="T11" fmla="*/ 2118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7416401A-0A8F-4941-82D5-A632D170FF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1CF313DF-0A2E-4A7B-80B4-0856C770BC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AB60999-4AF8-4A3A-8781-CF951969D5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E3EAC135-7D0D-4A04-AD6D-29AB60A67B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DE54D6F-2AC4-4080-A282-4864EFEB68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0E25343-67FF-4ACA-B4DD-204DAC806D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6BE4DB8-7751-4AB0-934C-9B5AE50A22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FBD4E046-A64B-4D67-9208-45828EE10B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4B2B3294-FD67-46B4-827E-50F8F0156C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7362FEFE-3C33-4AA7-B2E4-0B2BD55A75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050155E2-B71C-4F2E-A6AF-06A6169128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06E1B314-A45B-45E3-ACD6-B15406693A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61501ECC-4D70-42C7-B275-9E8776E7E3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trnl_cnsmr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66900"/>
            <a:ext cx="711993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att_globe_rgb_grd_pos_2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813" y="377825"/>
            <a:ext cx="604837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1"/>
          <p:cNvSpPr txBox="1">
            <a:spLocks noChangeArrowheads="1"/>
          </p:cNvSpPr>
          <p:nvPr userDrawn="1"/>
        </p:nvSpPr>
        <p:spPr bwMode="auto">
          <a:xfrm>
            <a:off x="414338" y="6362700"/>
            <a:ext cx="4613275" cy="2762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z="600" dirty="0" smtClean="0">
                <a:solidFill>
                  <a:srgbClr val="FFFFFF"/>
                </a:solidFill>
              </a:rPr>
              <a:t>© 2010 AT&amp;T Intellectual Property. All rights reserved. AT&amp;T, the AT&amp;T logo and all other AT&amp;T marks contained herein are trademarks of AT&amp;T Intellectual Property and/or AT&amp;T affiliated companies. All other marks contained herein are the property of their respective owners.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1649" y="381000"/>
            <a:ext cx="7370763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0"/>
          </p:nvPr>
        </p:nvSpPr>
        <p:spPr bwMode="gray">
          <a:xfrm>
            <a:off x="401638" y="4572000"/>
            <a:ext cx="3103562" cy="8382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rnl_cnsmr_exp_dvdr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27825" cy="621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21"/>
          <p:cNvSpPr>
            <a:spLocks noGrp="1"/>
          </p:cNvSpPr>
          <p:nvPr>
            <p:ph type="body" sz="quarter" idx="10"/>
          </p:nvPr>
        </p:nvSpPr>
        <p:spPr bwMode="gray">
          <a:xfrm>
            <a:off x="401638" y="1790700"/>
            <a:ext cx="4932362" cy="9144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19"/>
          <p:cNvSpPr>
            <a:spLocks noGrp="1"/>
          </p:cNvSpPr>
          <p:nvPr>
            <p:ph type="title"/>
          </p:nvPr>
        </p:nvSpPr>
        <p:spPr bwMode="gray">
          <a:xfrm>
            <a:off x="401681" y="381000"/>
            <a:ext cx="5694363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5C4E243-442A-44E2-BF6A-6DC671E60E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nal_cnsmr_exp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9013" y="5207000"/>
            <a:ext cx="3074987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01638" y="381000"/>
            <a:ext cx="7370762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407240" y="1999721"/>
            <a:ext cx="8335133" cy="285856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buSzPct val="100000"/>
              <a:defRPr sz="20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buSzPct val="100000"/>
              <a:defRPr sz="1600">
                <a:solidFill>
                  <a:schemeClr val="accent1"/>
                </a:solidFill>
              </a:defRPr>
            </a:lvl4pPr>
            <a:lvl5pPr>
              <a:buClr>
                <a:schemeClr val="accent1"/>
              </a:buClr>
              <a:buSzPct val="100000"/>
              <a:defRPr sz="16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69F09C7-6780-45E6-AA6A-61EB96D668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ntnal_cnsmr_exp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9013" y="5207000"/>
            <a:ext cx="3074987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5"/>
          <p:cNvSpPr>
            <a:spLocks noGrp="1"/>
          </p:cNvSpPr>
          <p:nvPr>
            <p:ph type="title"/>
          </p:nvPr>
        </p:nvSpPr>
        <p:spPr>
          <a:xfrm>
            <a:off x="401638" y="381000"/>
            <a:ext cx="7370762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407230" y="1981200"/>
            <a:ext cx="3941762" cy="308716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buSzPct val="100000"/>
              <a:defRPr sz="1700"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buSzPct val="100000"/>
              <a:defRPr sz="1500">
                <a:solidFill>
                  <a:schemeClr val="accent1"/>
                </a:solidFill>
              </a:defRPr>
            </a:lvl4pPr>
            <a:lvl5pPr>
              <a:buClr>
                <a:schemeClr val="accent1"/>
              </a:buClr>
              <a:buSzPct val="100000"/>
              <a:defRPr sz="15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795838" y="1981200"/>
            <a:ext cx="3943350" cy="308716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buSzPct val="100000"/>
              <a:defRPr sz="1700"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buSzPct val="100000"/>
              <a:defRPr sz="1500">
                <a:solidFill>
                  <a:schemeClr val="accent1"/>
                </a:solidFill>
              </a:defRPr>
            </a:lvl4pPr>
            <a:lvl5pPr>
              <a:buClr>
                <a:schemeClr val="accent1"/>
              </a:buClr>
              <a:buSzPct val="100000"/>
              <a:defRPr sz="15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4026C2E-6A56-43E6-9997-CDD03E9F30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intnal_cnsmr_exp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9013" y="5207000"/>
            <a:ext cx="3074987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5"/>
          <p:cNvSpPr>
            <a:spLocks noGrp="1"/>
          </p:cNvSpPr>
          <p:nvPr>
            <p:ph type="title"/>
          </p:nvPr>
        </p:nvSpPr>
        <p:spPr>
          <a:xfrm>
            <a:off x="401638" y="381000"/>
            <a:ext cx="7370762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0"/>
          </p:nvPr>
        </p:nvSpPr>
        <p:spPr>
          <a:xfrm>
            <a:off x="406400" y="2667000"/>
            <a:ext cx="3941762" cy="308716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buSzPct val="100000"/>
              <a:defRPr sz="20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buSzPct val="100000"/>
              <a:defRPr sz="1600">
                <a:solidFill>
                  <a:schemeClr val="accent1"/>
                </a:solidFill>
              </a:defRPr>
            </a:lvl4pPr>
            <a:lvl5pPr>
              <a:buClr>
                <a:schemeClr val="accent1"/>
              </a:buClr>
              <a:buSzPct val="100000"/>
              <a:defRPr sz="16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795910" y="2667000"/>
            <a:ext cx="3943350" cy="308716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buSzPct val="100000"/>
              <a:defRPr sz="20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buSzPct val="100000"/>
              <a:defRPr sz="1600">
                <a:solidFill>
                  <a:schemeClr val="accent1"/>
                </a:solidFill>
              </a:defRPr>
            </a:lvl4pPr>
            <a:lvl5pPr>
              <a:buClr>
                <a:schemeClr val="accent1"/>
              </a:buClr>
              <a:buSzPct val="100000"/>
              <a:defRPr sz="16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07230" y="1981204"/>
            <a:ext cx="3936170" cy="63976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800600" y="1981204"/>
            <a:ext cx="3938660" cy="63976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5BD3B3-5945-49DA-BD57-5FE5BD1C38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intnal_cnsmr_exp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9013" y="5207000"/>
            <a:ext cx="3074987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6"/>
          <p:cNvSpPr>
            <a:spLocks noChangeShapeType="1"/>
          </p:cNvSpPr>
          <p:nvPr userDrawn="1"/>
        </p:nvSpPr>
        <p:spPr bwMode="auto">
          <a:xfrm>
            <a:off x="4529138" y="2562225"/>
            <a:ext cx="0" cy="34798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1273175" y="2566988"/>
            <a:ext cx="656113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15"/>
          <p:cNvSpPr>
            <a:spLocks noGrp="1"/>
          </p:cNvSpPr>
          <p:nvPr>
            <p:ph type="title"/>
          </p:nvPr>
        </p:nvSpPr>
        <p:spPr>
          <a:xfrm>
            <a:off x="401638" y="381000"/>
            <a:ext cx="7370762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 bwMode="gray">
          <a:xfrm>
            <a:off x="1284487" y="2669757"/>
            <a:ext cx="3150531" cy="343421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400"/>
              </a:spcBef>
              <a:spcAft>
                <a:spcPts val="0"/>
              </a:spcAft>
              <a:defRPr sz="1800">
                <a:solidFill>
                  <a:schemeClr val="accent1"/>
                </a:solidFill>
              </a:defRPr>
            </a:lvl1pPr>
            <a:lvl2pPr marL="287338" indent="-195263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Lucida Grande"/>
              <a:buChar char="•"/>
              <a:defRPr sz="1800">
                <a:solidFill>
                  <a:schemeClr val="accent1"/>
                </a:solidFill>
              </a:defRPr>
            </a:lvl2pPr>
            <a:lvl3pPr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defRPr sz="1800">
                <a:solidFill>
                  <a:schemeClr val="accent1"/>
                </a:solidFill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591050" y="2669757"/>
            <a:ext cx="3295682" cy="343421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400"/>
              </a:spcBef>
              <a:spcAft>
                <a:spcPts val="0"/>
              </a:spcAft>
              <a:defRPr sz="1800">
                <a:solidFill>
                  <a:schemeClr val="accent1"/>
                </a:solidFill>
              </a:defRPr>
            </a:lvl1pPr>
            <a:lvl2pPr marL="287338" indent="-195263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2pPr>
            <a:lvl3pPr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defRPr sz="1800">
                <a:solidFill>
                  <a:schemeClr val="accent1"/>
                </a:solidFill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3"/>
          </p:nvPr>
        </p:nvSpPr>
        <p:spPr bwMode="gray">
          <a:xfrm>
            <a:off x="1270071" y="1981200"/>
            <a:ext cx="6603858" cy="533400"/>
          </a:xfrm>
          <a:prstGeom prst="rect">
            <a:avLst/>
          </a:prstGeom>
        </p:spPr>
        <p:txBody>
          <a:bodyPr vert="horz" bIns="0" anchor="b" anchorCtr="0"/>
          <a:lstStyle>
            <a:lvl1pPr algn="ctr">
              <a:defRPr>
                <a:solidFill>
                  <a:srgbClr val="80808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48C0373-A3E3-400B-BF3B-17F478A1E1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intnal_cnsmr_exp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9013" y="5207000"/>
            <a:ext cx="3074987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5"/>
          <p:cNvSpPr>
            <a:spLocks noGrp="1"/>
          </p:cNvSpPr>
          <p:nvPr>
            <p:ph type="title"/>
          </p:nvPr>
        </p:nvSpPr>
        <p:spPr>
          <a:xfrm>
            <a:off x="401638" y="381000"/>
            <a:ext cx="7370762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6ECD500-00E7-41B0-AC89-D174D059D5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F84B34FF-2628-4F29-ABBC-4CAFAAF74A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expressive 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9525" y="0"/>
            <a:ext cx="1522413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5"/>
          <p:cNvSpPr>
            <a:spLocks noGrp="1"/>
          </p:cNvSpPr>
          <p:nvPr>
            <p:ph type="title"/>
          </p:nvPr>
        </p:nvSpPr>
        <p:spPr>
          <a:xfrm>
            <a:off x="401638" y="381000"/>
            <a:ext cx="7065962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401638" y="6334125"/>
            <a:ext cx="385762" cy="152400"/>
          </a:xfrm>
        </p:spPr>
        <p:txBody>
          <a:bodyPr/>
          <a:lstStyle>
            <a:lvl1pPr eaLnBrk="1" hangingPunct="1">
              <a:spcBef>
                <a:spcPct val="0"/>
              </a:spcBef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82BFE0-C117-401B-97CF-DBF84297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25500" y="6450013"/>
            <a:ext cx="4889500" cy="9207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latin typeface="Verdana"/>
                <a:cs typeface="Arial" pitchFamily="-111" charset="-52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tt_rp_hz_rgb_grd_po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7475" y="381000"/>
            <a:ext cx="22780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titleslide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>
            <a:spLocks noChangeArrowheads="1"/>
          </p:cNvSpPr>
          <p:nvPr userDrawn="1"/>
        </p:nvSpPr>
        <p:spPr bwMode="auto">
          <a:xfrm>
            <a:off x="828675" y="6362700"/>
            <a:ext cx="5495925" cy="920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sz="600" dirty="0" smtClean="0">
                <a:solidFill>
                  <a:srgbClr val="484848"/>
                </a:solidFill>
              </a:rPr>
              <a:t>© 2010 AT&amp;T Intellectual Property. All rights reserved. AT&amp;T and the AT&amp;T logo are trademarks of AT&amp;T Intellectual Property.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 bwMode="gray">
          <a:xfrm>
            <a:off x="401639" y="1152202"/>
            <a:ext cx="5541962" cy="1286198"/>
          </a:xfrm>
          <a:prstGeom prst="rect">
            <a:avLst/>
          </a:prstGeom>
        </p:spPr>
        <p:txBody>
          <a:bodyPr lIns="0" tIns="0" rIns="0" bIns="0"/>
          <a:lstStyle>
            <a:lvl1pPr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0"/>
          </p:nvPr>
        </p:nvSpPr>
        <p:spPr bwMode="gray">
          <a:xfrm>
            <a:off x="401638" y="2819400"/>
            <a:ext cx="5008562" cy="381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825500" y="6450013"/>
            <a:ext cx="4889500" cy="9207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latin typeface="Verdana"/>
                <a:cs typeface="Arial" pitchFamily="-111" charset="-52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xpressive 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9525" y="0"/>
            <a:ext cx="1522413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407233" y="1447803"/>
            <a:ext cx="7365171" cy="333428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484848"/>
                </a:solidFill>
              </a:defRPr>
            </a:lvl1pPr>
            <a:lvl2pPr>
              <a:buClr>
                <a:srgbClr val="484848"/>
              </a:buClr>
              <a:buSzPct val="100000"/>
              <a:defRPr sz="2000">
                <a:solidFill>
                  <a:srgbClr val="484848"/>
                </a:solidFill>
              </a:defRPr>
            </a:lvl2pPr>
            <a:lvl3pPr marL="477838" indent="-188913">
              <a:buClr>
                <a:srgbClr val="484848"/>
              </a:buClr>
              <a:buSzPct val="100000"/>
              <a:defRPr sz="1800">
                <a:solidFill>
                  <a:srgbClr val="484848"/>
                </a:solidFill>
              </a:defRPr>
            </a:lvl3pPr>
            <a:lvl4pPr marL="720725" indent="-207963">
              <a:buClr>
                <a:srgbClr val="484848"/>
              </a:buClr>
              <a:buSzPct val="100000"/>
              <a:defRPr sz="1600">
                <a:solidFill>
                  <a:srgbClr val="484848"/>
                </a:solidFill>
              </a:defRPr>
            </a:lvl4pPr>
            <a:lvl5pPr marL="990600" indent="-225425">
              <a:buClr>
                <a:schemeClr val="accent1"/>
              </a:buClr>
              <a:buSzPct val="100000"/>
              <a:defRPr sz="1600">
                <a:solidFill>
                  <a:srgbClr val="48484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5"/>
          <p:cNvSpPr>
            <a:spLocks noGrp="1"/>
          </p:cNvSpPr>
          <p:nvPr>
            <p:ph type="title"/>
          </p:nvPr>
        </p:nvSpPr>
        <p:spPr>
          <a:xfrm>
            <a:off x="401666" y="381000"/>
            <a:ext cx="6942137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01638" y="6334125"/>
            <a:ext cx="385762" cy="152400"/>
          </a:xfrm>
        </p:spPr>
        <p:txBody>
          <a:bodyPr/>
          <a:lstStyle>
            <a:lvl1pPr eaLnBrk="1" hangingPunct="1">
              <a:spcBef>
                <a:spcPct val="0"/>
              </a:spcBef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B648F35-D6E6-4BFA-B3BC-D045588CF8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825500" y="6450013"/>
            <a:ext cx="4889500" cy="9207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latin typeface="Verdana"/>
                <a:cs typeface="Arial" pitchFamily="-111" charset="-52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81" y="457200"/>
            <a:ext cx="8037513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3"/>
            <a:ext cx="8037512" cy="40513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1171575" y="6578600"/>
            <a:ext cx="1647825" cy="1524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solidFill>
                  <a:srgbClr val="FFFFFF"/>
                </a:solidFill>
                <a:latin typeface="Verdana"/>
                <a:cs typeface="Arial" pitchFamily="-111" charset="-5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08EF3DA1-1A7C-46E0-A862-4F83E0D078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2143125"/>
            <a:chOff x="-12" y="-12"/>
            <a:chExt cx="5784" cy="135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88"/>
            </a:xfrm>
            <a:custGeom>
              <a:avLst/>
              <a:gdLst>
                <a:gd name="T0" fmla="*/ 0 w 5784"/>
                <a:gd name="T1" fmla="*/ 39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16 h 2118"/>
                <a:gd name="T8" fmla="*/ 2892 w 5784"/>
                <a:gd name="T9" fmla="*/ 33 h 2118"/>
                <a:gd name="T10" fmla="*/ 0 w 5784"/>
                <a:gd name="T11" fmla="*/ 39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65338" y="6356350"/>
            <a:ext cx="5743575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AT&amp;T Proprietary (Internal Use Only)</a:t>
            </a:r>
            <a:r>
              <a:rPr lang="en-US" sz="1000" dirty="0" smtClean="0">
                <a:solidFill>
                  <a:srgbClr val="000000"/>
                </a:solidFill>
              </a:rPr>
              <a:t/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Not for use or disclosure outside the AT&amp;T companies except under written agreement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106F4AC3-9788-4435-B63B-B939B5A299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50D2457F-BC01-47FB-8B3B-8488117FDA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6F722D2-6FE1-4F74-8822-B43513EE92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63AFB839-AF16-4C29-A36B-399DF3F6A6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E5C3538F-FDD3-47C5-B363-808F3136EB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348D8B30-4E85-44FE-BE12-E2D6D0ED49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04830767-5934-4B5B-9822-10D80759E2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CC9CA00-4C42-4119-BE19-2431052D54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4181DD0E-6EA4-4655-975E-165EAEB167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F3E1F1A-4A53-45C1-8870-C384747C90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5B73E635-5815-48DC-829B-C40B6566EB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7D843B55-5CC3-48B7-8AB9-5662195D24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3FDC2EC2-50CF-4A5E-BB8C-17D48C79FE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2143125"/>
            <a:chOff x="-12" y="-12"/>
            <a:chExt cx="5784" cy="135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88"/>
            </a:xfrm>
            <a:custGeom>
              <a:avLst/>
              <a:gdLst>
                <a:gd name="T0" fmla="*/ 0 w 5784"/>
                <a:gd name="T1" fmla="*/ 39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16 h 2118"/>
                <a:gd name="T8" fmla="*/ 2892 w 5784"/>
                <a:gd name="T9" fmla="*/ 33 h 2118"/>
                <a:gd name="T10" fmla="*/ 0 w 5784"/>
                <a:gd name="T11" fmla="*/ 39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65338" y="6356350"/>
            <a:ext cx="5743575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AT&amp;T Proprietary (Internal Use Only)</a:t>
            </a:r>
            <a:r>
              <a:rPr lang="en-US" sz="1000" dirty="0" smtClean="0">
                <a:solidFill>
                  <a:srgbClr val="000000"/>
                </a:solidFill>
              </a:rPr>
              <a:t/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Not for use or disclosure outside the AT&amp;T companies except under written agreement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51AD1B17-2A75-4B3D-9E18-F58331B80F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17B1E073-AE40-44E3-B852-ED639BA5A1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26806BD-4A27-43FC-87E9-882C747F16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B6918F92-A4BC-4B47-9A3F-156841C36D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F2F8EC27-FB80-4125-A8AF-0182822FA2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CAC17CF-0C97-40D7-8779-AC8045F09E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D9304F8E-5949-4BF4-AD97-D1F406802D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4A2C74A8-D5B2-4255-87BD-4E4C5B3627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EE68B063-8451-4888-9097-FE8A02109B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8D6C8931-6CCD-4376-8F06-4581D66D77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32D8E926-CBD0-4DDA-AC70-D1F7787476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08A95412-3473-4585-B29B-7FA61B128F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43559C42-C3FB-47C5-91C5-3A8AD58E6C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4F446F7-0D87-47EF-BA39-A563A0A5A0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2143125"/>
            <a:chOff x="-12" y="-12"/>
            <a:chExt cx="5784" cy="135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88"/>
            </a:xfrm>
            <a:custGeom>
              <a:avLst/>
              <a:gdLst>
                <a:gd name="T0" fmla="*/ 0 w 5784"/>
                <a:gd name="T1" fmla="*/ 5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2 h 2118"/>
                <a:gd name="T8" fmla="*/ 2892 w 5784"/>
                <a:gd name="T9" fmla="*/ 4 h 2118"/>
                <a:gd name="T10" fmla="*/ 0 w 5784"/>
                <a:gd name="T11" fmla="*/ 5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65338" y="6356350"/>
            <a:ext cx="5743575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AT&amp;T Proprietary (Internal Use Only)</a:t>
            </a:r>
            <a:r>
              <a:rPr lang="en-US" sz="1000" dirty="0" smtClean="0">
                <a:solidFill>
                  <a:srgbClr val="000000"/>
                </a:solidFill>
              </a:rPr>
              <a:t/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Not for use or disclosure outside the AT&amp;T companies except under written agreement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24835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Page </a:t>
            </a:r>
            <a:fld id="{25D767C0-FAA2-4B6A-A89C-CAC57AC8B2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61760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Page </a:t>
            </a:r>
            <a:fld id="{0216766F-2BEF-4521-9991-EAD0EEE3220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41483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Page </a:t>
            </a:r>
            <a:fld id="{8640DE9E-62BC-45B5-872A-A462B5C3E2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27109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Page </a:t>
            </a:r>
            <a:fld id="{93A59AB9-B62F-4412-88E5-2CC05ABAAE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444707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Page </a:t>
            </a:r>
            <a:fld id="{FE8A0EAA-555F-4015-8E7E-F196EEBAB0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651614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Page </a:t>
            </a:r>
            <a:fld id="{7C556599-0760-42C4-A9EB-E44FA12114C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350994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Page </a:t>
            </a:r>
            <a:fld id="{A79273A4-70C3-47F1-A182-C7198D8169D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87676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Page </a:t>
            </a:r>
            <a:fld id="{E458491D-007A-403E-97E8-C88DF2C3272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328059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Page </a:t>
            </a:r>
            <a:fld id="{46004016-BE01-460E-BE00-66D0A0FDE7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793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F78AE33F-65C7-46B1-A9A2-9DF8A7780E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CBE92FAE-55A4-4814-B42F-F31651E6F9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Page </a:t>
            </a:r>
            <a:fld id="{249C4E43-50EA-46AF-A0CA-A0E1779BAD5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975167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Page </a:t>
            </a:r>
            <a:fld id="{0289441A-181A-4B7D-B530-6227E1CA0DC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65572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Page </a:t>
            </a:r>
            <a:fld id="{90BF41C2-844C-4781-9DD5-E7C7F05DD38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848566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2143125"/>
            <a:chOff x="-12" y="-12"/>
            <a:chExt cx="5784" cy="135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88"/>
            </a:xfrm>
            <a:custGeom>
              <a:avLst/>
              <a:gdLst>
                <a:gd name="T0" fmla="*/ 0 w 5784"/>
                <a:gd name="T1" fmla="*/ 1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0 h 2118"/>
                <a:gd name="T8" fmla="*/ 2892 w 5784"/>
                <a:gd name="T9" fmla="*/ 1 h 2118"/>
                <a:gd name="T10" fmla="*/ 0 w 5784"/>
                <a:gd name="T11" fmla="*/ 1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 dirty="0" smtClean="0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65338" y="6356350"/>
            <a:ext cx="5743575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AT&amp;T Proprietary (Internal Use Only)</a:t>
            </a:r>
            <a:r>
              <a:rPr lang="en-US" sz="1000" dirty="0" smtClean="0">
                <a:solidFill>
                  <a:srgbClr val="000000"/>
                </a:solidFill>
              </a:rPr>
              <a:t/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Not for use or disclosure outside the AT&amp;T companies except under written agreement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52311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Page </a:t>
            </a:r>
            <a:fld id="{BAB15557-3CBA-439F-A128-DF2637C7A9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52205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Page </a:t>
            </a:r>
            <a:fld id="{6D8872C6-689C-4CDE-80EF-4DABD636086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294212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Page </a:t>
            </a:r>
            <a:fld id="{A37AFE88-C76C-406A-A930-CFF0F917D2E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636785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Page </a:t>
            </a:r>
            <a:fld id="{5316D90E-91BB-48DA-8B63-C2C5F0A29CF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573524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Page </a:t>
            </a:r>
            <a:fld id="{7E85171E-558B-4E97-AFF6-474848D6403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514485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Page </a:t>
            </a:r>
            <a:fld id="{9B28A543-4C52-4319-A9C2-2582E8F168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2402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831636AC-2355-450C-AFC7-DD4620DACC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Page </a:t>
            </a:r>
            <a:fld id="{87F58C35-71C2-421D-95EC-F182626B379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316367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Page </a:t>
            </a:r>
            <a:fld id="{337D263C-0903-4192-A3A5-3C3C32AFD4F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548537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Page </a:t>
            </a:r>
            <a:fld id="{76939C25-7A0C-430E-87F7-498EA212E87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28417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Page </a:t>
            </a:r>
            <a:fld id="{ED5C8981-7F28-4B05-B1E3-0C8865F736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168354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Page </a:t>
            </a:r>
            <a:fld id="{4FB0A0EB-57EC-43B4-B2B6-93BA2B2E470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6227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Page </a:t>
            </a:r>
            <a:fld id="{AC13A254-AA11-41C2-B22D-45B301233D5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415865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-19050" y="-19050"/>
            <a:ext cx="9182100" cy="3362325"/>
            <a:chOff x="-12" y="-12"/>
            <a:chExt cx="5784" cy="2118"/>
          </a:xfrm>
        </p:grpSpPr>
        <p:sp>
          <p:nvSpPr>
            <p:cNvPr id="39941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118"/>
            </a:xfrm>
            <a:custGeom>
              <a:avLst/>
              <a:gdLst/>
              <a:ahLst/>
              <a:cxnLst>
                <a:cxn ang="0">
                  <a:pos x="0" y="2118"/>
                </a:cxn>
                <a:cxn ang="0">
                  <a:pos x="0" y="0"/>
                </a:cxn>
                <a:cxn ang="0">
                  <a:pos x="5784" y="0"/>
                </a:cxn>
                <a:cxn ang="0">
                  <a:pos x="5784" y="866"/>
                </a:cxn>
                <a:cxn ang="0">
                  <a:pos x="2892" y="1781"/>
                </a:cxn>
                <a:cxn ang="0">
                  <a:pos x="0" y="2118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latin typeface="Verdana"/>
                <a:cs typeface="Arial" charset="0"/>
              </a:endParaRPr>
            </a:p>
          </p:txBody>
        </p:sp>
        <p:pic>
          <p:nvPicPr>
            <p:cNvPr id="39942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124200" y="6356350"/>
            <a:ext cx="3625850" cy="50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000" b="1" dirty="0">
                <a:solidFill>
                  <a:srgbClr val="000000"/>
                </a:solidFill>
                <a:latin typeface="Verdana"/>
                <a:cs typeface="Arial" charset="0"/>
              </a:rPr>
              <a:t>AT&amp;T Proprietary (Internal Use Only)</a:t>
            </a:r>
            <a:r>
              <a:rPr lang="en-US" sz="1000" dirty="0">
                <a:solidFill>
                  <a:srgbClr val="000000"/>
                </a:solidFill>
                <a:latin typeface="Verdana"/>
                <a:cs typeface="Arial" charset="0"/>
              </a:rPr>
              <a:t/>
            </a:r>
            <a:br>
              <a:rPr lang="en-US" sz="1000" dirty="0">
                <a:solidFill>
                  <a:srgbClr val="000000"/>
                </a:solidFill>
                <a:latin typeface="Verdana"/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latin typeface="Verdana"/>
                <a:cs typeface="Arial" charset="0"/>
              </a:rPr>
              <a:t>Not for use or disclosure outside the AT&amp;T companies</a:t>
            </a:r>
            <a:br>
              <a:rPr lang="en-US" sz="1000" dirty="0">
                <a:solidFill>
                  <a:srgbClr val="000000"/>
                </a:solidFill>
                <a:latin typeface="Verdana"/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latin typeface="Verdana"/>
                <a:cs typeface="Arial" charset="0"/>
              </a:rPr>
              <a:t>except under written agreement</a:t>
            </a:r>
          </a:p>
        </p:txBody>
      </p:sp>
    </p:spTree>
    <p:extLst>
      <p:ext uri="{BB962C8B-B14F-4D97-AF65-F5344CB8AC3E}">
        <p14:creationId xmlns:p14="http://schemas.microsoft.com/office/powerpoint/2010/main" val="3326682857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4ED6AB6-3367-4125-9193-61799F9B100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98372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F48A2E1-80AB-44D8-8185-F9945883EA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293513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51E1207-226A-4D6F-8639-5F63FF148DA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5991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094E6587-EB08-4C56-BB62-66AEAB0547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AC3CE28-7826-44B1-B6D9-C6934E26D5E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300596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CB47026-469B-43E5-9337-7582AFC1893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736475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D46551D7-6ECB-4213-A3B4-143B42BA29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469981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F1F92FA-F49C-4D71-98C1-1D12FBAB17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539868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8B037B3-14FA-4E10-939D-8DC5F535EA7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080359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B8972C1-DCD1-41D7-B007-7ABE1DF4B6E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120593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A0FCF42-3346-43F4-83E9-00A168F322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57406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2/15/2019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558777003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2/15/2019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811152884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2/15/2019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318182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B102E9BE-2F9B-4C5A-AA8D-5A9E2706A5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2/15/2019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691295520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2/15/2019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20603755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2/15/2019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025151197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2/15/2019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404913057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2/15/2019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952439774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2/15/2019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280255983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2/15/2019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583689203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2/15/2019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137064469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2/15/2019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452412498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2/15/2019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5948677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3FF9A16E-BB4A-4FF9-8B97-D9A3EF199B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2/15/2019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983466099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2/15/2019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477628322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2/15/2019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25471740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2/15/2019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83996527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2/15/2019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020555301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2/15/2019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981879688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2/15/2019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22850615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2/15/2019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234240650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2/15/2019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71524999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2/15/2019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9468984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424333A2-6D7D-4D48-8A20-B3A07A5B2F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2/15/2019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70032838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2/15/2019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411286392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2/15/2019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325354893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2/15/2019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347202184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2/15/2019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242851293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2/15/2019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29766370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2/15/2019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637926496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2/15/2019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922305094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2/15/2019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713371745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2/15/2019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5550005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2143125"/>
            <a:chOff x="-12" y="-12"/>
            <a:chExt cx="5784" cy="135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88"/>
            </a:xfrm>
            <a:custGeom>
              <a:avLst/>
              <a:gdLst>
                <a:gd name="T0" fmla="*/ 0 w 5784"/>
                <a:gd name="T1" fmla="*/ 39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16 h 2118"/>
                <a:gd name="T8" fmla="*/ 2892 w 5784"/>
                <a:gd name="T9" fmla="*/ 33 h 2118"/>
                <a:gd name="T10" fmla="*/ 0 w 5784"/>
                <a:gd name="T11" fmla="*/ 39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65338" y="6356350"/>
            <a:ext cx="5743575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AT&amp;T Proprietary (Internal Use Only)</a:t>
            </a:r>
            <a:r>
              <a:rPr lang="en-US" sz="1000" dirty="0" smtClean="0">
                <a:solidFill>
                  <a:srgbClr val="000000"/>
                </a:solidFill>
              </a:rPr>
              <a:t/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Not for use or disclosure outside the AT&amp;T companies except under written agreement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2/15/2019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689442112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2/15/2019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216468327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2/15/2019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911596318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2/15/2019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379682600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2/15/2019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202288632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2/15/2019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988928340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2/15/2019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208725396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2/15/2019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667726387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2/15/2019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309283192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-19050" y="-19050"/>
            <a:ext cx="9182100" cy="3362325"/>
            <a:chOff x="-12" y="-12"/>
            <a:chExt cx="5784" cy="2118"/>
          </a:xfrm>
        </p:grpSpPr>
        <p:sp>
          <p:nvSpPr>
            <p:cNvPr id="39941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118"/>
            </a:xfrm>
            <a:custGeom>
              <a:avLst/>
              <a:gdLst/>
              <a:ahLst/>
              <a:cxnLst>
                <a:cxn ang="0">
                  <a:pos x="0" y="2118"/>
                </a:cxn>
                <a:cxn ang="0">
                  <a:pos x="0" y="0"/>
                </a:cxn>
                <a:cxn ang="0">
                  <a:pos x="5784" y="0"/>
                </a:cxn>
                <a:cxn ang="0">
                  <a:pos x="5784" y="866"/>
                </a:cxn>
                <a:cxn ang="0">
                  <a:pos x="2892" y="1781"/>
                </a:cxn>
                <a:cxn ang="0">
                  <a:pos x="0" y="2118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latin typeface="Verdana"/>
                <a:cs typeface="Arial" charset="0"/>
              </a:endParaRPr>
            </a:p>
          </p:txBody>
        </p:sp>
        <p:pic>
          <p:nvPicPr>
            <p:cNvPr id="39942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124200" y="6356350"/>
            <a:ext cx="3625850" cy="50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000" b="1" dirty="0">
                <a:solidFill>
                  <a:srgbClr val="000000"/>
                </a:solidFill>
                <a:latin typeface="Verdana"/>
                <a:cs typeface="Arial" charset="0"/>
              </a:rPr>
              <a:t>AT&amp;T Proprietary (Internal Use Only)</a:t>
            </a:r>
            <a:r>
              <a:rPr lang="en-US" sz="1000" dirty="0">
                <a:solidFill>
                  <a:srgbClr val="000000"/>
                </a:solidFill>
                <a:latin typeface="Verdana"/>
                <a:cs typeface="Arial" charset="0"/>
              </a:rPr>
              <a:t/>
            </a:r>
            <a:br>
              <a:rPr lang="en-US" sz="1000" dirty="0">
                <a:solidFill>
                  <a:srgbClr val="000000"/>
                </a:solidFill>
                <a:latin typeface="Verdana"/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latin typeface="Verdana"/>
                <a:cs typeface="Arial" charset="0"/>
              </a:rPr>
              <a:t>Not for use or disclosure outside the AT&amp;T companies</a:t>
            </a:r>
            <a:br>
              <a:rPr lang="en-US" sz="1000" dirty="0">
                <a:solidFill>
                  <a:srgbClr val="000000"/>
                </a:solidFill>
                <a:latin typeface="Verdana"/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latin typeface="Verdana"/>
                <a:cs typeface="Arial" charset="0"/>
              </a:rPr>
              <a:t>except under written agreement</a:t>
            </a:r>
          </a:p>
        </p:txBody>
      </p:sp>
    </p:spTree>
    <p:extLst>
      <p:ext uri="{BB962C8B-B14F-4D97-AF65-F5344CB8AC3E}">
        <p14:creationId xmlns:p14="http://schemas.microsoft.com/office/powerpoint/2010/main" val="35975415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07AB1D1B-9730-464A-B7AD-69895A0422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2/15/2019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312994006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2/15/2019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911847866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-19050" y="-19050"/>
            <a:ext cx="9182100" cy="3362325"/>
            <a:chOff x="-12" y="-12"/>
            <a:chExt cx="5784" cy="2118"/>
          </a:xfrm>
        </p:grpSpPr>
        <p:sp>
          <p:nvSpPr>
            <p:cNvPr id="39941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118"/>
            </a:xfrm>
            <a:custGeom>
              <a:avLst/>
              <a:gdLst/>
              <a:ahLst/>
              <a:cxnLst>
                <a:cxn ang="0">
                  <a:pos x="0" y="2118"/>
                </a:cxn>
                <a:cxn ang="0">
                  <a:pos x="0" y="0"/>
                </a:cxn>
                <a:cxn ang="0">
                  <a:pos x="5784" y="0"/>
                </a:cxn>
                <a:cxn ang="0">
                  <a:pos x="5784" y="866"/>
                </a:cxn>
                <a:cxn ang="0">
                  <a:pos x="2892" y="1781"/>
                </a:cxn>
                <a:cxn ang="0">
                  <a:pos x="0" y="2118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9942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124200" y="6356350"/>
            <a:ext cx="3625850" cy="50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000" b="1" dirty="0">
                <a:solidFill>
                  <a:srgbClr val="000000"/>
                </a:solidFill>
                <a:cs typeface="Arial" charset="0"/>
              </a:rPr>
              <a:t>AT&amp;T Proprietary (Internal Use Only)</a:t>
            </a:r>
            <a:r>
              <a:rPr lang="en-US" sz="1000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Not for use or disclosure outside the AT&amp;T companies</a:t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except under written agreement</a:t>
            </a:r>
          </a:p>
        </p:txBody>
      </p:sp>
    </p:spTree>
    <p:extLst>
      <p:ext uri="{BB962C8B-B14F-4D97-AF65-F5344CB8AC3E}">
        <p14:creationId xmlns:p14="http://schemas.microsoft.com/office/powerpoint/2010/main" val="2914104441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4ED6AB6-3367-4125-9193-61799F9B100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138939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F48A2E1-80AB-44D8-8185-F9945883EA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001974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51E1207-226A-4D6F-8639-5F63FF148DA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358670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AC3CE28-7826-44B1-B6D9-C6934E26D5E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026273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CB47026-469B-43E5-9337-7582AFC1893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84079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D46551D7-6ECB-4213-A3B4-143B42BA29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559928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F1F92FA-F49C-4D71-98C1-1D12FBAB17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6105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8EC25FD4-3DAD-468A-A966-152AF2F57A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8B037B3-14FA-4E10-939D-8DC5F535EA7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424686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B8972C1-DCD1-41D7-B007-7ABE1DF4B6E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114386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A0FCF42-3346-43F4-83E9-00A168F322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755690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-19050" y="-19050"/>
            <a:ext cx="9182100" cy="3362325"/>
            <a:chOff x="-12" y="-12"/>
            <a:chExt cx="5784" cy="2118"/>
          </a:xfrm>
        </p:grpSpPr>
        <p:sp>
          <p:nvSpPr>
            <p:cNvPr id="39941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118"/>
            </a:xfrm>
            <a:custGeom>
              <a:avLst/>
              <a:gdLst/>
              <a:ahLst/>
              <a:cxnLst>
                <a:cxn ang="0">
                  <a:pos x="0" y="2118"/>
                </a:cxn>
                <a:cxn ang="0">
                  <a:pos x="0" y="0"/>
                </a:cxn>
                <a:cxn ang="0">
                  <a:pos x="5784" y="0"/>
                </a:cxn>
                <a:cxn ang="0">
                  <a:pos x="5784" y="866"/>
                </a:cxn>
                <a:cxn ang="0">
                  <a:pos x="2892" y="1781"/>
                </a:cxn>
                <a:cxn ang="0">
                  <a:pos x="0" y="2118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9942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124200" y="6356350"/>
            <a:ext cx="3625850" cy="50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000" b="1" dirty="0">
                <a:solidFill>
                  <a:srgbClr val="000000"/>
                </a:solidFill>
                <a:cs typeface="Arial" charset="0"/>
              </a:rPr>
              <a:t>AT&amp;T Proprietary (Internal Use Only)</a:t>
            </a:r>
            <a:r>
              <a:rPr lang="en-US" sz="1000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Not for use or disclosure outside the AT&amp;T companies</a:t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except under written agreement</a:t>
            </a:r>
          </a:p>
        </p:txBody>
      </p:sp>
    </p:spTree>
    <p:extLst>
      <p:ext uri="{BB962C8B-B14F-4D97-AF65-F5344CB8AC3E}">
        <p14:creationId xmlns:p14="http://schemas.microsoft.com/office/powerpoint/2010/main" val="1681888353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4ED6AB6-3367-4125-9193-61799F9B100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844373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F48A2E1-80AB-44D8-8185-F9945883EA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062978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51E1207-226A-4D6F-8639-5F63FF148DA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208212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AC3CE28-7826-44B1-B6D9-C6934E26D5E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191832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CB47026-469B-43E5-9337-7582AFC1893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010228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D46551D7-6ECB-4213-A3B4-143B42BA29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2605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14426E28-4BFE-490A-9D7A-1A5F5A948D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F1F92FA-F49C-4D71-98C1-1D12FBAB17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179023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8B037B3-14FA-4E10-939D-8DC5F535EA7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765608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B8972C1-DCD1-41D7-B007-7ABE1DF4B6E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907435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A0FCF42-3346-43F4-83E9-00A168F322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158523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-19050" y="-19050"/>
            <a:ext cx="9182100" cy="3362325"/>
            <a:chOff x="-12" y="-12"/>
            <a:chExt cx="5784" cy="2118"/>
          </a:xfrm>
        </p:grpSpPr>
        <p:sp>
          <p:nvSpPr>
            <p:cNvPr id="39941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118"/>
            </a:xfrm>
            <a:custGeom>
              <a:avLst/>
              <a:gdLst/>
              <a:ahLst/>
              <a:cxnLst>
                <a:cxn ang="0">
                  <a:pos x="0" y="2118"/>
                </a:cxn>
                <a:cxn ang="0">
                  <a:pos x="0" y="0"/>
                </a:cxn>
                <a:cxn ang="0">
                  <a:pos x="5784" y="0"/>
                </a:cxn>
                <a:cxn ang="0">
                  <a:pos x="5784" y="866"/>
                </a:cxn>
                <a:cxn ang="0">
                  <a:pos x="2892" y="1781"/>
                </a:cxn>
                <a:cxn ang="0">
                  <a:pos x="0" y="2118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9942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124200" y="6356350"/>
            <a:ext cx="3625850" cy="50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000" b="1" dirty="0">
                <a:solidFill>
                  <a:srgbClr val="000000"/>
                </a:solidFill>
                <a:cs typeface="Arial" charset="0"/>
              </a:rPr>
              <a:t>AT&amp;T Proprietary (Internal Use Only)</a:t>
            </a:r>
            <a:r>
              <a:rPr lang="en-US" sz="1000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Not for use or disclosure outside the AT&amp;T companies</a:t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except under written agreement</a:t>
            </a:r>
          </a:p>
        </p:txBody>
      </p:sp>
    </p:spTree>
    <p:extLst>
      <p:ext uri="{BB962C8B-B14F-4D97-AF65-F5344CB8AC3E}">
        <p14:creationId xmlns:p14="http://schemas.microsoft.com/office/powerpoint/2010/main" val="3508344597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4ED6AB6-3367-4125-9193-61799F9B100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90285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F48A2E1-80AB-44D8-8185-F9945883EA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800000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51E1207-226A-4D6F-8639-5F63FF148DA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212943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AC3CE28-7826-44B1-B6D9-C6934E26D5E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31705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CB47026-469B-43E5-9337-7582AFC1893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752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4F87447B-BA3B-4A45-A1B0-3E0DC94B08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CC524692-61AA-4CE1-BC52-5FEF806132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D46551D7-6ECB-4213-A3B4-143B42BA29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64655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F1F92FA-F49C-4D71-98C1-1D12FBAB17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861468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8B037B3-14FA-4E10-939D-8DC5F535EA7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162487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B8972C1-DCD1-41D7-B007-7ABE1DF4B6E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45338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A0FCF42-3346-43F4-83E9-00A168F322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920237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-19050" y="-19050"/>
            <a:ext cx="9182100" cy="3362325"/>
            <a:chOff x="-12" y="-12"/>
            <a:chExt cx="5784" cy="2118"/>
          </a:xfrm>
        </p:grpSpPr>
        <p:sp>
          <p:nvSpPr>
            <p:cNvPr id="39941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118"/>
            </a:xfrm>
            <a:custGeom>
              <a:avLst/>
              <a:gdLst/>
              <a:ahLst/>
              <a:cxnLst>
                <a:cxn ang="0">
                  <a:pos x="0" y="2118"/>
                </a:cxn>
                <a:cxn ang="0">
                  <a:pos x="0" y="0"/>
                </a:cxn>
                <a:cxn ang="0">
                  <a:pos x="5784" y="0"/>
                </a:cxn>
                <a:cxn ang="0">
                  <a:pos x="5784" y="866"/>
                </a:cxn>
                <a:cxn ang="0">
                  <a:pos x="2892" y="1781"/>
                </a:cxn>
                <a:cxn ang="0">
                  <a:pos x="0" y="2118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9942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124200" y="6356350"/>
            <a:ext cx="3625850" cy="50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000" b="1" dirty="0">
                <a:solidFill>
                  <a:srgbClr val="000000"/>
                </a:solidFill>
                <a:cs typeface="Arial" charset="0"/>
              </a:rPr>
              <a:t>AT&amp;T Proprietary (Internal Use Only)</a:t>
            </a:r>
            <a:r>
              <a:rPr lang="en-US" sz="1000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Not for use or disclosure outside the AT&amp;T companies</a:t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except under written agreement</a:t>
            </a:r>
          </a:p>
        </p:txBody>
      </p:sp>
    </p:spTree>
    <p:extLst>
      <p:ext uri="{BB962C8B-B14F-4D97-AF65-F5344CB8AC3E}">
        <p14:creationId xmlns:p14="http://schemas.microsoft.com/office/powerpoint/2010/main" val="2609844430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4ED6AB6-3367-4125-9193-61799F9B100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906502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F48A2E1-80AB-44D8-8185-F9945883EA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97188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51E1207-226A-4D6F-8639-5F63FF148DA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522120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AC3CE28-7826-44B1-B6D9-C6934E26D5E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866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DDD72EA6-6DBF-4E74-9F09-766ACED195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CB47026-469B-43E5-9337-7582AFC1893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494889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D46551D7-6ECB-4213-A3B4-143B42BA29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29432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F1F92FA-F49C-4D71-98C1-1D12FBAB17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986325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8B037B3-14FA-4E10-939D-8DC5F535EA7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766888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B8972C1-DCD1-41D7-B007-7ABE1DF4B6E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089714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A0FCF42-3346-43F4-83E9-00A168F322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29937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-19050" y="-19050"/>
            <a:ext cx="9182100" cy="3362325"/>
            <a:chOff x="-12" y="-12"/>
            <a:chExt cx="5784" cy="2118"/>
          </a:xfrm>
        </p:grpSpPr>
        <p:sp>
          <p:nvSpPr>
            <p:cNvPr id="39941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118"/>
            </a:xfrm>
            <a:custGeom>
              <a:avLst/>
              <a:gdLst/>
              <a:ahLst/>
              <a:cxnLst>
                <a:cxn ang="0">
                  <a:pos x="0" y="2118"/>
                </a:cxn>
                <a:cxn ang="0">
                  <a:pos x="0" y="0"/>
                </a:cxn>
                <a:cxn ang="0">
                  <a:pos x="5784" y="0"/>
                </a:cxn>
                <a:cxn ang="0">
                  <a:pos x="5784" y="866"/>
                </a:cxn>
                <a:cxn ang="0">
                  <a:pos x="2892" y="1781"/>
                </a:cxn>
                <a:cxn ang="0">
                  <a:pos x="0" y="2118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9942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124200" y="6356350"/>
            <a:ext cx="3625850" cy="50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000" b="1" dirty="0">
                <a:solidFill>
                  <a:srgbClr val="000000"/>
                </a:solidFill>
                <a:cs typeface="Arial" charset="0"/>
              </a:rPr>
              <a:t>AT&amp;T Proprietary (Internal Use Only)</a:t>
            </a:r>
            <a:r>
              <a:rPr lang="en-US" sz="1000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Not for use or disclosure outside the AT&amp;T companies</a:t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except under written agreement</a:t>
            </a:r>
          </a:p>
        </p:txBody>
      </p:sp>
    </p:spTree>
    <p:extLst>
      <p:ext uri="{BB962C8B-B14F-4D97-AF65-F5344CB8AC3E}">
        <p14:creationId xmlns:p14="http://schemas.microsoft.com/office/powerpoint/2010/main" val="1450742223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4ED6AB6-3367-4125-9193-61799F9B100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65382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F48A2E1-80AB-44D8-8185-F9945883EA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534381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51E1207-226A-4D6F-8639-5F63FF148DA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123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D0C3FFE-48B5-46AE-9DE2-1BC9CE4F5C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AC3CE28-7826-44B1-B6D9-C6934E26D5E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309141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CB47026-469B-43E5-9337-7582AFC1893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60233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D46551D7-6ECB-4213-A3B4-143B42BA29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309777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F1F92FA-F49C-4D71-98C1-1D12FBAB17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436596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8B037B3-14FA-4E10-939D-8DC5F535EA7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888904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B8972C1-DCD1-41D7-B007-7ABE1DF4B6E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185589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A0FCF42-3346-43F4-83E9-00A168F322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345535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-19050" y="-19050"/>
            <a:ext cx="9182100" cy="3362325"/>
            <a:chOff x="-12" y="-12"/>
            <a:chExt cx="5784" cy="2118"/>
          </a:xfrm>
        </p:grpSpPr>
        <p:sp>
          <p:nvSpPr>
            <p:cNvPr id="39941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118"/>
            </a:xfrm>
            <a:custGeom>
              <a:avLst/>
              <a:gdLst/>
              <a:ahLst/>
              <a:cxnLst>
                <a:cxn ang="0">
                  <a:pos x="0" y="2118"/>
                </a:cxn>
                <a:cxn ang="0">
                  <a:pos x="0" y="0"/>
                </a:cxn>
                <a:cxn ang="0">
                  <a:pos x="5784" y="0"/>
                </a:cxn>
                <a:cxn ang="0">
                  <a:pos x="5784" y="866"/>
                </a:cxn>
                <a:cxn ang="0">
                  <a:pos x="2892" y="1781"/>
                </a:cxn>
                <a:cxn ang="0">
                  <a:pos x="0" y="2118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9942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124200" y="6356350"/>
            <a:ext cx="3625850" cy="50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000" b="1" dirty="0">
                <a:solidFill>
                  <a:srgbClr val="000000"/>
                </a:solidFill>
                <a:cs typeface="Arial" charset="0"/>
              </a:rPr>
              <a:t>AT&amp;T Proprietary (Internal Use Only)</a:t>
            </a:r>
            <a:r>
              <a:rPr lang="en-US" sz="1000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Not for use or disclosure outside the AT&amp;T companies</a:t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except under written agreement</a:t>
            </a:r>
          </a:p>
        </p:txBody>
      </p:sp>
    </p:spTree>
    <p:extLst>
      <p:ext uri="{BB962C8B-B14F-4D97-AF65-F5344CB8AC3E}">
        <p14:creationId xmlns:p14="http://schemas.microsoft.com/office/powerpoint/2010/main" val="5232284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4ED6AB6-3367-4125-9193-61799F9B100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358696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F48A2E1-80AB-44D8-8185-F9945883EA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5865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C550CB49-CA96-4EDD-9DC0-F7E78AD9D3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51E1207-226A-4D6F-8639-5F63FF148DA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1568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AC3CE28-7826-44B1-B6D9-C6934E26D5E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11916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CB47026-469B-43E5-9337-7582AFC1893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62088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D46551D7-6ECB-4213-A3B4-143B42BA29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946041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F1F92FA-F49C-4D71-98C1-1D12FBAB17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327884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8B037B3-14FA-4E10-939D-8DC5F535EA7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001370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B8972C1-DCD1-41D7-B007-7ABE1DF4B6E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17214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A0FCF42-3346-43F4-83E9-00A168F322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960994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-19050" y="-19050"/>
            <a:ext cx="9182100" cy="3362325"/>
            <a:chOff x="-12" y="-12"/>
            <a:chExt cx="5784" cy="2118"/>
          </a:xfrm>
        </p:grpSpPr>
        <p:sp>
          <p:nvSpPr>
            <p:cNvPr id="39941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118"/>
            </a:xfrm>
            <a:custGeom>
              <a:avLst/>
              <a:gdLst/>
              <a:ahLst/>
              <a:cxnLst>
                <a:cxn ang="0">
                  <a:pos x="0" y="2118"/>
                </a:cxn>
                <a:cxn ang="0">
                  <a:pos x="0" y="0"/>
                </a:cxn>
                <a:cxn ang="0">
                  <a:pos x="5784" y="0"/>
                </a:cxn>
                <a:cxn ang="0">
                  <a:pos x="5784" y="866"/>
                </a:cxn>
                <a:cxn ang="0">
                  <a:pos x="2892" y="1781"/>
                </a:cxn>
                <a:cxn ang="0">
                  <a:pos x="0" y="2118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latin typeface="Verdana"/>
                <a:cs typeface="Arial" charset="0"/>
              </a:endParaRPr>
            </a:p>
          </p:txBody>
        </p:sp>
        <p:pic>
          <p:nvPicPr>
            <p:cNvPr id="39942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124200" y="6356350"/>
            <a:ext cx="3625850" cy="50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000" b="1" dirty="0">
                <a:solidFill>
                  <a:srgbClr val="000000"/>
                </a:solidFill>
                <a:latin typeface="Verdana"/>
                <a:cs typeface="Arial" charset="0"/>
              </a:rPr>
              <a:t>AT&amp;T Proprietary (Internal Use Only)</a:t>
            </a:r>
            <a:r>
              <a:rPr lang="en-US" sz="1000" dirty="0">
                <a:solidFill>
                  <a:srgbClr val="000000"/>
                </a:solidFill>
                <a:latin typeface="Verdana"/>
                <a:cs typeface="Arial" charset="0"/>
              </a:rPr>
              <a:t/>
            </a:r>
            <a:br>
              <a:rPr lang="en-US" sz="1000" dirty="0">
                <a:solidFill>
                  <a:srgbClr val="000000"/>
                </a:solidFill>
                <a:latin typeface="Verdana"/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latin typeface="Verdana"/>
                <a:cs typeface="Arial" charset="0"/>
              </a:rPr>
              <a:t>Not for use or disclosure outside the AT&amp;T companies</a:t>
            </a:r>
            <a:br>
              <a:rPr lang="en-US" sz="1000" dirty="0">
                <a:solidFill>
                  <a:srgbClr val="000000"/>
                </a:solidFill>
                <a:latin typeface="Verdana"/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latin typeface="Verdana"/>
                <a:cs typeface="Arial" charset="0"/>
              </a:rPr>
              <a:t>except under written agreement</a:t>
            </a:r>
          </a:p>
        </p:txBody>
      </p:sp>
    </p:spTree>
    <p:extLst>
      <p:ext uri="{BB962C8B-B14F-4D97-AF65-F5344CB8AC3E}">
        <p14:creationId xmlns:p14="http://schemas.microsoft.com/office/powerpoint/2010/main" val="1801753187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2/15/2019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6281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7D303EC1-4B9C-4227-8358-21A61DC9C1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2/15/2019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97816037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-19050" y="-19050"/>
            <a:ext cx="9182100" cy="3362325"/>
            <a:chOff x="-12" y="-12"/>
            <a:chExt cx="5784" cy="2118"/>
          </a:xfrm>
        </p:grpSpPr>
        <p:sp>
          <p:nvSpPr>
            <p:cNvPr id="39941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118"/>
            </a:xfrm>
            <a:custGeom>
              <a:avLst/>
              <a:gdLst/>
              <a:ahLst/>
              <a:cxnLst>
                <a:cxn ang="0">
                  <a:pos x="0" y="2118"/>
                </a:cxn>
                <a:cxn ang="0">
                  <a:pos x="0" y="0"/>
                </a:cxn>
                <a:cxn ang="0">
                  <a:pos x="5784" y="0"/>
                </a:cxn>
                <a:cxn ang="0">
                  <a:pos x="5784" y="866"/>
                </a:cxn>
                <a:cxn ang="0">
                  <a:pos x="2892" y="1781"/>
                </a:cxn>
                <a:cxn ang="0">
                  <a:pos x="0" y="2118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9942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124200" y="6356350"/>
            <a:ext cx="3625850" cy="50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000" b="1" dirty="0">
                <a:solidFill>
                  <a:srgbClr val="000000"/>
                </a:solidFill>
                <a:cs typeface="Arial" charset="0"/>
              </a:rPr>
              <a:t>AT&amp;T Proprietary (Internal Use Only)</a:t>
            </a:r>
            <a:r>
              <a:rPr lang="en-US" sz="1000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Not for use or disclosure outside the AT&amp;T companies</a:t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except under written agreement</a:t>
            </a:r>
          </a:p>
        </p:txBody>
      </p:sp>
    </p:spTree>
    <p:extLst>
      <p:ext uri="{BB962C8B-B14F-4D97-AF65-F5344CB8AC3E}">
        <p14:creationId xmlns:p14="http://schemas.microsoft.com/office/powerpoint/2010/main" val="20676031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4ED6AB6-3367-4125-9193-61799F9B100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971825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F48A2E1-80AB-44D8-8185-F9945883EA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917600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51E1207-226A-4D6F-8639-5F63FF148DA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95892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AC3CE28-7826-44B1-B6D9-C6934E26D5E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660828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CB47026-469B-43E5-9337-7582AFC1893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639307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D46551D7-6ECB-4213-A3B4-143B42BA29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22069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F1F92FA-F49C-4D71-98C1-1D12FBAB17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08249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8B037B3-14FA-4E10-939D-8DC5F535EA7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9115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CF403A6F-44DB-45A7-8156-AD8B292EDD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B8972C1-DCD1-41D7-B007-7ABE1DF4B6E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712047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A0FCF42-3346-43F4-83E9-00A168F322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29712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-19050" y="-19050"/>
            <a:ext cx="9182100" cy="3362325"/>
            <a:chOff x="-12" y="-12"/>
            <a:chExt cx="5784" cy="2118"/>
          </a:xfrm>
        </p:grpSpPr>
        <p:sp>
          <p:nvSpPr>
            <p:cNvPr id="39941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118"/>
            </a:xfrm>
            <a:custGeom>
              <a:avLst/>
              <a:gdLst/>
              <a:ahLst/>
              <a:cxnLst>
                <a:cxn ang="0">
                  <a:pos x="0" y="2118"/>
                </a:cxn>
                <a:cxn ang="0">
                  <a:pos x="0" y="0"/>
                </a:cxn>
                <a:cxn ang="0">
                  <a:pos x="5784" y="0"/>
                </a:cxn>
                <a:cxn ang="0">
                  <a:pos x="5784" y="866"/>
                </a:cxn>
                <a:cxn ang="0">
                  <a:pos x="2892" y="1781"/>
                </a:cxn>
                <a:cxn ang="0">
                  <a:pos x="0" y="2118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9942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124200" y="6356350"/>
            <a:ext cx="3625850" cy="50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000" b="1" dirty="0">
                <a:solidFill>
                  <a:srgbClr val="000000"/>
                </a:solidFill>
                <a:cs typeface="Arial" charset="0"/>
              </a:rPr>
              <a:t>AT&amp;T Proprietary (Internal Use Only)</a:t>
            </a:r>
            <a:r>
              <a:rPr lang="en-US" sz="1000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Not for use or disclosure outside the AT&amp;T companies</a:t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except under written agreement</a:t>
            </a:r>
          </a:p>
        </p:txBody>
      </p:sp>
    </p:spTree>
    <p:extLst>
      <p:ext uri="{BB962C8B-B14F-4D97-AF65-F5344CB8AC3E}">
        <p14:creationId xmlns:p14="http://schemas.microsoft.com/office/powerpoint/2010/main" val="899572987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4ED6AB6-3367-4125-9193-61799F9B100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470932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F48A2E1-80AB-44D8-8185-F9945883EA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792624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51E1207-226A-4D6F-8639-5F63FF148DA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882698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AC3CE28-7826-44B1-B6D9-C6934E26D5E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824840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CB47026-469B-43E5-9337-7582AFC1893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42225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D46551D7-6ECB-4213-A3B4-143B42BA29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85300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F1F92FA-F49C-4D71-98C1-1D12FBAB17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4710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B0365A1B-E170-42CA-8214-0230F179BE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8B037B3-14FA-4E10-939D-8DC5F535EA7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00027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B8972C1-DCD1-41D7-B007-7ABE1DF4B6E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79816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A0FCF42-3346-43F4-83E9-00A168F322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147898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-19050" y="-19050"/>
            <a:ext cx="9182100" cy="3362325"/>
            <a:chOff x="-12" y="-12"/>
            <a:chExt cx="5784" cy="2118"/>
          </a:xfrm>
        </p:grpSpPr>
        <p:sp>
          <p:nvSpPr>
            <p:cNvPr id="39941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118"/>
            </a:xfrm>
            <a:custGeom>
              <a:avLst/>
              <a:gdLst/>
              <a:ahLst/>
              <a:cxnLst>
                <a:cxn ang="0">
                  <a:pos x="0" y="2118"/>
                </a:cxn>
                <a:cxn ang="0">
                  <a:pos x="0" y="0"/>
                </a:cxn>
                <a:cxn ang="0">
                  <a:pos x="5784" y="0"/>
                </a:cxn>
                <a:cxn ang="0">
                  <a:pos x="5784" y="866"/>
                </a:cxn>
                <a:cxn ang="0">
                  <a:pos x="2892" y="1781"/>
                </a:cxn>
                <a:cxn ang="0">
                  <a:pos x="0" y="2118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9942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124200" y="6356350"/>
            <a:ext cx="3625850" cy="50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000" b="1" dirty="0">
                <a:solidFill>
                  <a:srgbClr val="000000"/>
                </a:solidFill>
                <a:cs typeface="Arial" charset="0"/>
              </a:rPr>
              <a:t>AT&amp;T Proprietary (Internal Use Only)</a:t>
            </a:r>
            <a:r>
              <a:rPr lang="en-US" sz="1000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Not for use or disclosure outside the AT&amp;T companies</a:t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except under written agreement</a:t>
            </a:r>
          </a:p>
        </p:txBody>
      </p:sp>
    </p:spTree>
    <p:extLst>
      <p:ext uri="{BB962C8B-B14F-4D97-AF65-F5344CB8AC3E}">
        <p14:creationId xmlns:p14="http://schemas.microsoft.com/office/powerpoint/2010/main" val="3784339708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4ED6AB6-3367-4125-9193-61799F9B100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229103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F48A2E1-80AB-44D8-8185-F9945883EA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24406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51E1207-226A-4D6F-8639-5F63FF148DA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696210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AC3CE28-7826-44B1-B6D9-C6934E26D5E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82196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CB47026-469B-43E5-9337-7582AFC1893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580340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D46551D7-6ECB-4213-A3B4-143B42BA29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7217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7A8F8B9A-0606-4B2F-8700-F728DEAC2A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F1F92FA-F49C-4D71-98C1-1D12FBAB17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730023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8B037B3-14FA-4E10-939D-8DC5F535EA7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502640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B8972C1-DCD1-41D7-B007-7ABE1DF4B6E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599772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A0FCF42-3346-43F4-83E9-00A168F322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454166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-19050" y="-19050"/>
            <a:ext cx="9182100" cy="3362325"/>
            <a:chOff x="-12" y="-12"/>
            <a:chExt cx="5784" cy="2118"/>
          </a:xfrm>
        </p:grpSpPr>
        <p:sp>
          <p:nvSpPr>
            <p:cNvPr id="39941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118"/>
            </a:xfrm>
            <a:custGeom>
              <a:avLst/>
              <a:gdLst/>
              <a:ahLst/>
              <a:cxnLst>
                <a:cxn ang="0">
                  <a:pos x="0" y="2118"/>
                </a:cxn>
                <a:cxn ang="0">
                  <a:pos x="0" y="0"/>
                </a:cxn>
                <a:cxn ang="0">
                  <a:pos x="5784" y="0"/>
                </a:cxn>
                <a:cxn ang="0">
                  <a:pos x="5784" y="866"/>
                </a:cxn>
                <a:cxn ang="0">
                  <a:pos x="2892" y="1781"/>
                </a:cxn>
                <a:cxn ang="0">
                  <a:pos x="0" y="2118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latin typeface="Verdana"/>
                <a:cs typeface="Arial" charset="0"/>
              </a:endParaRPr>
            </a:p>
          </p:txBody>
        </p:sp>
        <p:pic>
          <p:nvPicPr>
            <p:cNvPr id="39942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124200" y="6356350"/>
            <a:ext cx="3625850" cy="50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000" b="1" dirty="0">
                <a:solidFill>
                  <a:srgbClr val="000000"/>
                </a:solidFill>
                <a:latin typeface="Verdana"/>
                <a:cs typeface="Arial" charset="0"/>
              </a:rPr>
              <a:t>AT&amp;T Proprietary (Internal Use Only)</a:t>
            </a:r>
            <a:r>
              <a:rPr lang="en-US" sz="1000" dirty="0">
                <a:solidFill>
                  <a:srgbClr val="000000"/>
                </a:solidFill>
                <a:latin typeface="Verdana"/>
                <a:cs typeface="Arial" charset="0"/>
              </a:rPr>
              <a:t/>
            </a:r>
            <a:br>
              <a:rPr lang="en-US" sz="1000" dirty="0">
                <a:solidFill>
                  <a:srgbClr val="000000"/>
                </a:solidFill>
                <a:latin typeface="Verdana"/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latin typeface="Verdana"/>
                <a:cs typeface="Arial" charset="0"/>
              </a:rPr>
              <a:t>Not for use or disclosure outside the AT&amp;T companies</a:t>
            </a:r>
            <a:br>
              <a:rPr lang="en-US" sz="1000" dirty="0">
                <a:solidFill>
                  <a:srgbClr val="000000"/>
                </a:solidFill>
                <a:latin typeface="Verdana"/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latin typeface="Verdana"/>
                <a:cs typeface="Arial" charset="0"/>
              </a:rPr>
              <a:t>except under written agreement</a:t>
            </a:r>
          </a:p>
        </p:txBody>
      </p:sp>
    </p:spTree>
    <p:extLst>
      <p:ext uri="{BB962C8B-B14F-4D97-AF65-F5344CB8AC3E}">
        <p14:creationId xmlns:p14="http://schemas.microsoft.com/office/powerpoint/2010/main" val="1880710130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2/15/2019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746174626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2/15/2019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941854450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-19050" y="-19050"/>
            <a:ext cx="9182100" cy="3362325"/>
            <a:chOff x="-12" y="-12"/>
            <a:chExt cx="5784" cy="2118"/>
          </a:xfrm>
        </p:grpSpPr>
        <p:sp>
          <p:nvSpPr>
            <p:cNvPr id="39941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118"/>
            </a:xfrm>
            <a:custGeom>
              <a:avLst/>
              <a:gdLst/>
              <a:ahLst/>
              <a:cxnLst>
                <a:cxn ang="0">
                  <a:pos x="0" y="2118"/>
                </a:cxn>
                <a:cxn ang="0">
                  <a:pos x="0" y="0"/>
                </a:cxn>
                <a:cxn ang="0">
                  <a:pos x="5784" y="0"/>
                </a:cxn>
                <a:cxn ang="0">
                  <a:pos x="5784" y="866"/>
                </a:cxn>
                <a:cxn ang="0">
                  <a:pos x="2892" y="1781"/>
                </a:cxn>
                <a:cxn ang="0">
                  <a:pos x="0" y="2118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9942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124200" y="6356350"/>
            <a:ext cx="3625850" cy="50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000" b="1" dirty="0">
                <a:solidFill>
                  <a:srgbClr val="000000"/>
                </a:solidFill>
                <a:cs typeface="Arial" charset="0"/>
              </a:rPr>
              <a:t>AT&amp;T Proprietary (Internal Use Only)</a:t>
            </a:r>
            <a:r>
              <a:rPr lang="en-US" sz="1000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Not for use or disclosure outside the AT&amp;T companies</a:t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except under written agreement</a:t>
            </a:r>
          </a:p>
        </p:txBody>
      </p:sp>
    </p:spTree>
    <p:extLst>
      <p:ext uri="{BB962C8B-B14F-4D97-AF65-F5344CB8AC3E}">
        <p14:creationId xmlns:p14="http://schemas.microsoft.com/office/powerpoint/2010/main" val="3239892552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4ED6AB6-3367-4125-9193-61799F9B100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303762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F48A2E1-80AB-44D8-8185-F9945883EA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9352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F591A352-F40E-4B0D-8E11-285D6750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51E1207-226A-4D6F-8639-5F63FF148DA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920383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AC3CE28-7826-44B1-B6D9-C6934E26D5E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67772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CB47026-469B-43E5-9337-7582AFC1893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16812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D46551D7-6ECB-4213-A3B4-143B42BA29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79786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F1F92FA-F49C-4D71-98C1-1D12FBAB17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03347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8B037B3-14FA-4E10-939D-8DC5F535EA7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707291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B8972C1-DCD1-41D7-B007-7ABE1DF4B6E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09859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A0FCF42-3346-43F4-83E9-00A168F322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837527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-19050" y="-19050"/>
            <a:ext cx="9182100" cy="3362325"/>
            <a:chOff x="-12" y="-12"/>
            <a:chExt cx="5784" cy="2118"/>
          </a:xfrm>
        </p:grpSpPr>
        <p:sp>
          <p:nvSpPr>
            <p:cNvPr id="39941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118"/>
            </a:xfrm>
            <a:custGeom>
              <a:avLst/>
              <a:gdLst/>
              <a:ahLst/>
              <a:cxnLst>
                <a:cxn ang="0">
                  <a:pos x="0" y="2118"/>
                </a:cxn>
                <a:cxn ang="0">
                  <a:pos x="0" y="0"/>
                </a:cxn>
                <a:cxn ang="0">
                  <a:pos x="5784" y="0"/>
                </a:cxn>
                <a:cxn ang="0">
                  <a:pos x="5784" y="866"/>
                </a:cxn>
                <a:cxn ang="0">
                  <a:pos x="2892" y="1781"/>
                </a:cxn>
                <a:cxn ang="0">
                  <a:pos x="0" y="2118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9942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124200" y="6356350"/>
            <a:ext cx="3625850" cy="50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000" b="1" dirty="0">
                <a:solidFill>
                  <a:srgbClr val="000000"/>
                </a:solidFill>
                <a:cs typeface="Arial" charset="0"/>
              </a:rPr>
              <a:t>AT&amp;T Proprietary (Internal Use Only)</a:t>
            </a:r>
            <a:r>
              <a:rPr lang="en-US" sz="1000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Not for use or disclosure outside the AT&amp;T companies</a:t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except under written agreement</a:t>
            </a:r>
          </a:p>
        </p:txBody>
      </p:sp>
    </p:spTree>
    <p:extLst>
      <p:ext uri="{BB962C8B-B14F-4D97-AF65-F5344CB8AC3E}">
        <p14:creationId xmlns:p14="http://schemas.microsoft.com/office/powerpoint/2010/main" val="684030091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4ED6AB6-3367-4125-9193-61799F9B100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9205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2143125"/>
            <a:chOff x="-12" y="-12"/>
            <a:chExt cx="5784" cy="135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88"/>
            </a:xfrm>
            <a:custGeom>
              <a:avLst/>
              <a:gdLst>
                <a:gd name="T0" fmla="*/ 0 w 5784"/>
                <a:gd name="T1" fmla="*/ 39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16 h 2118"/>
                <a:gd name="T8" fmla="*/ 2892 w 5784"/>
                <a:gd name="T9" fmla="*/ 33 h 2118"/>
                <a:gd name="T10" fmla="*/ 0 w 5784"/>
                <a:gd name="T11" fmla="*/ 39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65338" y="6356350"/>
            <a:ext cx="5743575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AT&amp;T Proprietary (Internal Use Only)</a:t>
            </a:r>
            <a:r>
              <a:rPr lang="en-US" sz="1000" dirty="0" smtClean="0">
                <a:solidFill>
                  <a:srgbClr val="000000"/>
                </a:solidFill>
              </a:rPr>
              <a:t/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Not for use or disclosure outside the AT&amp;T companies except under written agreement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F48A2E1-80AB-44D8-8185-F9945883EA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66487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51E1207-226A-4D6F-8639-5F63FF148DA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581561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AC3CE28-7826-44B1-B6D9-C6934E26D5E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111348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CB47026-469B-43E5-9337-7582AFC1893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311356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D46551D7-6ECB-4213-A3B4-143B42BA29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373868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F1F92FA-F49C-4D71-98C1-1D12FBAB17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47050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8B037B3-14FA-4E10-939D-8DC5F535EA7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75522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B8972C1-DCD1-41D7-B007-7ABE1DF4B6E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831939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A0FCF42-3346-43F4-83E9-00A168F322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7773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-19050" y="-19050"/>
            <a:ext cx="9182100" cy="3362325"/>
            <a:chOff x="-12" y="-12"/>
            <a:chExt cx="5784" cy="2118"/>
          </a:xfrm>
        </p:grpSpPr>
        <p:sp>
          <p:nvSpPr>
            <p:cNvPr id="39941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118"/>
            </a:xfrm>
            <a:custGeom>
              <a:avLst/>
              <a:gdLst/>
              <a:ahLst/>
              <a:cxnLst>
                <a:cxn ang="0">
                  <a:pos x="0" y="2118"/>
                </a:cxn>
                <a:cxn ang="0">
                  <a:pos x="0" y="0"/>
                </a:cxn>
                <a:cxn ang="0">
                  <a:pos x="5784" y="0"/>
                </a:cxn>
                <a:cxn ang="0">
                  <a:pos x="5784" y="866"/>
                </a:cxn>
                <a:cxn ang="0">
                  <a:pos x="2892" y="1781"/>
                </a:cxn>
                <a:cxn ang="0">
                  <a:pos x="0" y="2118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9942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124200" y="6356350"/>
            <a:ext cx="3625850" cy="50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000" b="1" dirty="0">
                <a:solidFill>
                  <a:srgbClr val="000000"/>
                </a:solidFill>
                <a:cs typeface="Arial" charset="0"/>
              </a:rPr>
              <a:t>AT&amp;T Proprietary (Internal Use Only)</a:t>
            </a:r>
            <a:r>
              <a:rPr lang="en-US" sz="1000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Not for use or disclosure outside the AT&amp;T companies</a:t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except under written agreement</a:t>
            </a:r>
          </a:p>
        </p:txBody>
      </p:sp>
    </p:spTree>
    <p:extLst>
      <p:ext uri="{BB962C8B-B14F-4D97-AF65-F5344CB8AC3E}">
        <p14:creationId xmlns:p14="http://schemas.microsoft.com/office/powerpoint/2010/main" val="1139867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1FA2221-5DB1-4810-9788-F91A9B596E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83CEBD7-983F-47DD-BD64-790F5C4F30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4ED6AB6-3367-4125-9193-61799F9B100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538525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F48A2E1-80AB-44D8-8185-F9945883EA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122330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51E1207-226A-4D6F-8639-5F63FF148DA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392633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AC3CE28-7826-44B1-B6D9-C6934E26D5E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579924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CB47026-469B-43E5-9337-7582AFC1893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49709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D46551D7-6ECB-4213-A3B4-143B42BA29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076277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F1F92FA-F49C-4D71-98C1-1D12FBAB17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766839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8B037B3-14FA-4E10-939D-8DC5F535EA7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487661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B8972C1-DCD1-41D7-B007-7ABE1DF4B6E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02408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A0FCF42-3346-43F4-83E9-00A168F322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9264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F5E0741-6B0C-44C3-B2B6-378C63B323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-19050" y="-19050"/>
            <a:ext cx="9182100" cy="3362325"/>
            <a:chOff x="-12" y="-12"/>
            <a:chExt cx="5784" cy="2118"/>
          </a:xfrm>
        </p:grpSpPr>
        <p:sp>
          <p:nvSpPr>
            <p:cNvPr id="39941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118"/>
            </a:xfrm>
            <a:custGeom>
              <a:avLst/>
              <a:gdLst/>
              <a:ahLst/>
              <a:cxnLst>
                <a:cxn ang="0">
                  <a:pos x="0" y="2118"/>
                </a:cxn>
                <a:cxn ang="0">
                  <a:pos x="0" y="0"/>
                </a:cxn>
                <a:cxn ang="0">
                  <a:pos x="5784" y="0"/>
                </a:cxn>
                <a:cxn ang="0">
                  <a:pos x="5784" y="866"/>
                </a:cxn>
                <a:cxn ang="0">
                  <a:pos x="2892" y="1781"/>
                </a:cxn>
                <a:cxn ang="0">
                  <a:pos x="0" y="2118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9942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124200" y="6356350"/>
            <a:ext cx="3625850" cy="50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000" b="1" dirty="0">
                <a:solidFill>
                  <a:srgbClr val="000000"/>
                </a:solidFill>
                <a:cs typeface="Arial" charset="0"/>
              </a:rPr>
              <a:t>AT&amp;T Proprietary (Internal Use Only)</a:t>
            </a:r>
            <a:r>
              <a:rPr lang="en-US" sz="1000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Not for use or disclosure outside the AT&amp;T companies</a:t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except under written agreement</a:t>
            </a:r>
          </a:p>
        </p:txBody>
      </p:sp>
    </p:spTree>
    <p:extLst>
      <p:ext uri="{BB962C8B-B14F-4D97-AF65-F5344CB8AC3E}">
        <p14:creationId xmlns:p14="http://schemas.microsoft.com/office/powerpoint/2010/main" val="2805848159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4ED6AB6-3367-4125-9193-61799F9B100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494312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F48A2E1-80AB-44D8-8185-F9945883EA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127598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51E1207-226A-4D6F-8639-5F63FF148DA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078906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AC3CE28-7826-44B1-B6D9-C6934E26D5E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524590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CB47026-469B-43E5-9337-7582AFC1893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702756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D46551D7-6ECB-4213-A3B4-143B42BA29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929074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F1F92FA-F49C-4D71-98C1-1D12FBAB17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805218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8B037B3-14FA-4E10-939D-8DC5F535EA7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546672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B8972C1-DCD1-41D7-B007-7ABE1DF4B6E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8405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5A0767F5-F020-4510-AD40-2F3728B44F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A0FCF42-3346-43F4-83E9-00A168F322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566799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-19050" y="-19050"/>
            <a:ext cx="9182100" cy="3362325"/>
            <a:chOff x="-12" y="-12"/>
            <a:chExt cx="5784" cy="2118"/>
          </a:xfrm>
        </p:grpSpPr>
        <p:sp>
          <p:nvSpPr>
            <p:cNvPr id="39941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118"/>
            </a:xfrm>
            <a:custGeom>
              <a:avLst/>
              <a:gdLst/>
              <a:ahLst/>
              <a:cxnLst>
                <a:cxn ang="0">
                  <a:pos x="0" y="2118"/>
                </a:cxn>
                <a:cxn ang="0">
                  <a:pos x="0" y="0"/>
                </a:cxn>
                <a:cxn ang="0">
                  <a:pos x="5784" y="0"/>
                </a:cxn>
                <a:cxn ang="0">
                  <a:pos x="5784" y="866"/>
                </a:cxn>
                <a:cxn ang="0">
                  <a:pos x="2892" y="1781"/>
                </a:cxn>
                <a:cxn ang="0">
                  <a:pos x="0" y="2118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9942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124200" y="6356350"/>
            <a:ext cx="3625850" cy="50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000" b="1" dirty="0">
                <a:solidFill>
                  <a:srgbClr val="000000"/>
                </a:solidFill>
                <a:cs typeface="Arial" charset="0"/>
              </a:rPr>
              <a:t>AT&amp;T Proprietary (Internal Use Only)</a:t>
            </a:r>
            <a:r>
              <a:rPr lang="en-US" sz="1000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Not for use or disclosure outside the AT&amp;T companies</a:t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except under written agreement</a:t>
            </a:r>
          </a:p>
        </p:txBody>
      </p:sp>
    </p:spTree>
    <p:extLst>
      <p:ext uri="{BB962C8B-B14F-4D97-AF65-F5344CB8AC3E}">
        <p14:creationId xmlns:p14="http://schemas.microsoft.com/office/powerpoint/2010/main" val="4060913760"/>
      </p:ext>
    </p:extLst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4ED6AB6-3367-4125-9193-61799F9B100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281113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F48A2E1-80AB-44D8-8185-F9945883EA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251513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51E1207-226A-4D6F-8639-5F63FF148DA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434822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AC3CE28-7826-44B1-B6D9-C6934E26D5E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037984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CB47026-469B-43E5-9337-7582AFC1893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37808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D46551D7-6ECB-4213-A3B4-143B42BA29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807482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F1F92FA-F49C-4D71-98C1-1D12FBAB17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48805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8B037B3-14FA-4E10-939D-8DC5F535EA7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977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D32625C0-9DB3-470E-9AFC-FD4B28DE55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B8972C1-DCD1-41D7-B007-7ABE1DF4B6E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631918"/>
      </p:ext>
    </p:extLst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A0FCF42-3346-43F4-83E9-00A168F322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951681"/>
      </p:ext>
    </p:extLst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-19050" y="-19050"/>
            <a:ext cx="9182100" cy="3362325"/>
            <a:chOff x="-12" y="-12"/>
            <a:chExt cx="5784" cy="2118"/>
          </a:xfrm>
        </p:grpSpPr>
        <p:sp>
          <p:nvSpPr>
            <p:cNvPr id="39941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118"/>
            </a:xfrm>
            <a:custGeom>
              <a:avLst/>
              <a:gdLst/>
              <a:ahLst/>
              <a:cxnLst>
                <a:cxn ang="0">
                  <a:pos x="0" y="2118"/>
                </a:cxn>
                <a:cxn ang="0">
                  <a:pos x="0" y="0"/>
                </a:cxn>
                <a:cxn ang="0">
                  <a:pos x="5784" y="0"/>
                </a:cxn>
                <a:cxn ang="0">
                  <a:pos x="5784" y="866"/>
                </a:cxn>
                <a:cxn ang="0">
                  <a:pos x="2892" y="1781"/>
                </a:cxn>
                <a:cxn ang="0">
                  <a:pos x="0" y="2118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9942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124200" y="6356350"/>
            <a:ext cx="3625850" cy="50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000" b="1" dirty="0">
                <a:solidFill>
                  <a:srgbClr val="000000"/>
                </a:solidFill>
                <a:cs typeface="Arial" charset="0"/>
              </a:rPr>
              <a:t>AT&amp;T Proprietary (Internal Use Only)</a:t>
            </a:r>
            <a:r>
              <a:rPr lang="en-US" sz="1000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Not for use or disclosure outside the AT&amp;T companies</a:t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except under written agreement</a:t>
            </a:r>
          </a:p>
        </p:txBody>
      </p:sp>
    </p:spTree>
    <p:extLst>
      <p:ext uri="{BB962C8B-B14F-4D97-AF65-F5344CB8AC3E}">
        <p14:creationId xmlns:p14="http://schemas.microsoft.com/office/powerpoint/2010/main" val="1114916916"/>
      </p:ext>
    </p:extLst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4ED6AB6-3367-4125-9193-61799F9B100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502805"/>
      </p:ext>
    </p:extLst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F48A2E1-80AB-44D8-8185-F9945883EA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829714"/>
      </p:ext>
    </p:extLst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51E1207-226A-4D6F-8639-5F63FF148DA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94525"/>
      </p:ext>
    </p:extLst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AC3CE28-7826-44B1-B6D9-C6934E26D5E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59905"/>
      </p:ext>
    </p:extLst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CB47026-469B-43E5-9337-7582AFC1893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605508"/>
      </p:ext>
    </p:extLst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D46551D7-6ECB-4213-A3B4-143B42BA29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558615"/>
      </p:ext>
    </p:extLst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F1F92FA-F49C-4D71-98C1-1D12FBAB17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2286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B278F7B4-9F39-45F8-9FFB-1D0FB86989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8B037B3-14FA-4E10-939D-8DC5F535EA7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216063"/>
      </p:ext>
    </p:extLst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B8972C1-DCD1-41D7-B007-7ABE1DF4B6E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633797"/>
      </p:ext>
    </p:extLst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A0FCF42-3346-43F4-83E9-00A168F322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740490"/>
      </p:ext>
    </p:extLst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-19050" y="-19050"/>
            <a:ext cx="9182100" cy="3362325"/>
            <a:chOff x="-12" y="-12"/>
            <a:chExt cx="5784" cy="2118"/>
          </a:xfrm>
        </p:grpSpPr>
        <p:sp>
          <p:nvSpPr>
            <p:cNvPr id="39941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118"/>
            </a:xfrm>
            <a:custGeom>
              <a:avLst/>
              <a:gdLst/>
              <a:ahLst/>
              <a:cxnLst>
                <a:cxn ang="0">
                  <a:pos x="0" y="2118"/>
                </a:cxn>
                <a:cxn ang="0">
                  <a:pos x="0" y="0"/>
                </a:cxn>
                <a:cxn ang="0">
                  <a:pos x="5784" y="0"/>
                </a:cxn>
                <a:cxn ang="0">
                  <a:pos x="5784" y="866"/>
                </a:cxn>
                <a:cxn ang="0">
                  <a:pos x="2892" y="1781"/>
                </a:cxn>
                <a:cxn ang="0">
                  <a:pos x="0" y="2118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9942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124200" y="6356350"/>
            <a:ext cx="3625850" cy="50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000" b="1" dirty="0">
                <a:solidFill>
                  <a:srgbClr val="000000"/>
                </a:solidFill>
                <a:cs typeface="Arial" charset="0"/>
              </a:rPr>
              <a:t>AT&amp;T Proprietary (Internal Use Only)</a:t>
            </a:r>
            <a:r>
              <a:rPr lang="en-US" sz="1000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Not for use or disclosure outside the AT&amp;T companies</a:t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except under written agreement</a:t>
            </a:r>
          </a:p>
        </p:txBody>
      </p:sp>
    </p:spTree>
    <p:extLst>
      <p:ext uri="{BB962C8B-B14F-4D97-AF65-F5344CB8AC3E}">
        <p14:creationId xmlns:p14="http://schemas.microsoft.com/office/powerpoint/2010/main" val="120834407"/>
      </p:ext>
    </p:extLst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4ED6AB6-3367-4125-9193-61799F9B100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263560"/>
      </p:ext>
    </p:extLst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F48A2E1-80AB-44D8-8185-F9945883EA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35526"/>
      </p:ext>
    </p:extLst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51E1207-226A-4D6F-8639-5F63FF148DA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560900"/>
      </p:ext>
    </p:extLst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AC3CE28-7826-44B1-B6D9-C6934E26D5E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442547"/>
      </p:ext>
    </p:extLst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CB47026-469B-43E5-9337-7582AFC1893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117421"/>
      </p:ext>
    </p:extLst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D46551D7-6ECB-4213-A3B4-143B42BA29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4908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035F1FC7-196C-4BFC-9F90-D225FB1338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F1F92FA-F49C-4D71-98C1-1D12FBAB17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592962"/>
      </p:ext>
    </p:extLst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8B037B3-14FA-4E10-939D-8DC5F535EA7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90488"/>
      </p:ext>
    </p:extLst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B8972C1-DCD1-41D7-B007-7ABE1DF4B6E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06826"/>
      </p:ext>
    </p:extLst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A0FCF42-3346-43F4-83E9-00A168F322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852567"/>
      </p:ext>
    </p:extLst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-19050" y="-19050"/>
            <a:ext cx="9182100" cy="3362325"/>
            <a:chOff x="-12" y="-12"/>
            <a:chExt cx="5784" cy="2118"/>
          </a:xfrm>
        </p:grpSpPr>
        <p:sp>
          <p:nvSpPr>
            <p:cNvPr id="39941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118"/>
            </a:xfrm>
            <a:custGeom>
              <a:avLst/>
              <a:gdLst/>
              <a:ahLst/>
              <a:cxnLst>
                <a:cxn ang="0">
                  <a:pos x="0" y="2118"/>
                </a:cxn>
                <a:cxn ang="0">
                  <a:pos x="0" y="0"/>
                </a:cxn>
                <a:cxn ang="0">
                  <a:pos x="5784" y="0"/>
                </a:cxn>
                <a:cxn ang="0">
                  <a:pos x="5784" y="866"/>
                </a:cxn>
                <a:cxn ang="0">
                  <a:pos x="2892" y="1781"/>
                </a:cxn>
                <a:cxn ang="0">
                  <a:pos x="0" y="2118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9942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124200" y="6356350"/>
            <a:ext cx="3625850" cy="50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000" b="1" dirty="0">
                <a:solidFill>
                  <a:srgbClr val="000000"/>
                </a:solidFill>
                <a:cs typeface="Arial" charset="0"/>
              </a:rPr>
              <a:t>AT&amp;T Proprietary (Internal Use Only)</a:t>
            </a:r>
            <a:r>
              <a:rPr lang="en-US" sz="1000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Not for use or disclosure outside the AT&amp;T companies</a:t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except under written agreement</a:t>
            </a:r>
          </a:p>
        </p:txBody>
      </p:sp>
    </p:spTree>
    <p:extLst>
      <p:ext uri="{BB962C8B-B14F-4D97-AF65-F5344CB8AC3E}">
        <p14:creationId xmlns:p14="http://schemas.microsoft.com/office/powerpoint/2010/main" val="247584383"/>
      </p:ext>
    </p:extLst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4ED6AB6-3367-4125-9193-61799F9B100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64275"/>
      </p:ext>
    </p:extLst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F48A2E1-80AB-44D8-8185-F9945883EA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05940"/>
      </p:ext>
    </p:extLst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51E1207-226A-4D6F-8639-5F63FF148DA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582114"/>
      </p:ext>
    </p:extLst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BAC3CE28-7826-44B1-B6D9-C6934E26D5E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115728"/>
      </p:ext>
    </p:extLst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CB47026-469B-43E5-9337-7582AFC1893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5705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1751F569-BAC9-4CAF-B709-7467C81E58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D46551D7-6ECB-4213-A3B4-143B42BA29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468869"/>
      </p:ext>
    </p:extLst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F1F92FA-F49C-4D71-98C1-1D12FBAB17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745945"/>
      </p:ext>
    </p:extLst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8B037B3-14FA-4E10-939D-8DC5F535EA7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677724"/>
      </p:ext>
    </p:extLst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FB8972C1-DCD1-41D7-B007-7ABE1DF4B6E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14117"/>
      </p:ext>
    </p:extLst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Page </a:t>
            </a:r>
            <a:fld id="{7A0FCF42-3346-43F4-83E9-00A168F322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191746"/>
      </p:ext>
    </p:extLst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-19050" y="-19050"/>
            <a:ext cx="9182100" cy="3362325"/>
            <a:chOff x="-12" y="-12"/>
            <a:chExt cx="5784" cy="2118"/>
          </a:xfrm>
        </p:grpSpPr>
        <p:sp>
          <p:nvSpPr>
            <p:cNvPr id="39941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118"/>
            </a:xfrm>
            <a:custGeom>
              <a:avLst/>
              <a:gdLst/>
              <a:ahLst/>
              <a:cxnLst>
                <a:cxn ang="0">
                  <a:pos x="0" y="2118"/>
                </a:cxn>
                <a:cxn ang="0">
                  <a:pos x="0" y="0"/>
                </a:cxn>
                <a:cxn ang="0">
                  <a:pos x="5784" y="0"/>
                </a:cxn>
                <a:cxn ang="0">
                  <a:pos x="5784" y="866"/>
                </a:cxn>
                <a:cxn ang="0">
                  <a:pos x="2892" y="1781"/>
                </a:cxn>
                <a:cxn ang="0">
                  <a:pos x="0" y="2118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latin typeface="Verdana"/>
                <a:cs typeface="Arial" charset="0"/>
              </a:endParaRPr>
            </a:p>
          </p:txBody>
        </p:sp>
        <p:pic>
          <p:nvPicPr>
            <p:cNvPr id="39942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124200" y="6356350"/>
            <a:ext cx="3625850" cy="50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000" b="1" dirty="0">
                <a:solidFill>
                  <a:srgbClr val="000000"/>
                </a:solidFill>
                <a:latin typeface="Verdana"/>
                <a:cs typeface="Arial" charset="0"/>
              </a:rPr>
              <a:t>AT&amp;T Proprietary (Internal Use Only)</a:t>
            </a:r>
            <a:r>
              <a:rPr lang="en-US" sz="1000" dirty="0">
                <a:solidFill>
                  <a:srgbClr val="000000"/>
                </a:solidFill>
                <a:latin typeface="Verdana"/>
                <a:cs typeface="Arial" charset="0"/>
              </a:rPr>
              <a:t/>
            </a:r>
            <a:br>
              <a:rPr lang="en-US" sz="1000" dirty="0">
                <a:solidFill>
                  <a:srgbClr val="000000"/>
                </a:solidFill>
                <a:latin typeface="Verdana"/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latin typeface="Verdana"/>
                <a:cs typeface="Arial" charset="0"/>
              </a:rPr>
              <a:t>Not for use or disclosure outside the AT&amp;T companies</a:t>
            </a:r>
            <a:br>
              <a:rPr lang="en-US" sz="1000" dirty="0">
                <a:solidFill>
                  <a:srgbClr val="000000"/>
                </a:solidFill>
                <a:latin typeface="Verdana"/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latin typeface="Verdana"/>
                <a:cs typeface="Arial" charset="0"/>
              </a:rPr>
              <a:t>except under written agreement</a:t>
            </a:r>
          </a:p>
        </p:txBody>
      </p:sp>
    </p:spTree>
    <p:extLst>
      <p:ext uri="{BB962C8B-B14F-4D97-AF65-F5344CB8AC3E}">
        <p14:creationId xmlns:p14="http://schemas.microsoft.com/office/powerpoint/2010/main" val="4040556428"/>
      </p:ext>
    </p:extLst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2/15/2019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408063563"/>
      </p:ext>
    </p:extLst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6553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Verdana"/>
              </a:rPr>
              <a:t>PAGE </a:t>
            </a:r>
            <a:fld id="{541CB281-F85D-4597-A166-AD3CE881E440}" type="slidenum">
              <a:rPr lang="en-US" sz="1000">
                <a:solidFill>
                  <a:srgbClr val="4D4D4D"/>
                </a:solidFill>
                <a:latin typeface="Verdana"/>
              </a:rPr>
              <a:pPr/>
              <a:t>‹#›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</a:t>
            </a:r>
            <a:fld id="{BB58D746-E63B-437A-8383-C6A6992F519A}" type="datetime1">
              <a:rPr lang="en-US" sz="1000">
                <a:solidFill>
                  <a:srgbClr val="4D4D4D"/>
                </a:solidFill>
                <a:latin typeface="Verdana"/>
              </a:rPr>
              <a:pPr/>
              <a:t>2/15/2019</a:t>
            </a:fld>
            <a:r>
              <a:rPr lang="en-US" sz="1000" dirty="0">
                <a:solidFill>
                  <a:srgbClr val="4D4D4D"/>
                </a:solidFill>
                <a:latin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876587217"/>
      </p:ext>
    </p:extLst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3362325"/>
            <a:chOff x="-12" y="-12"/>
            <a:chExt cx="5784" cy="2118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118"/>
            </a:xfrm>
            <a:custGeom>
              <a:avLst/>
              <a:gdLst>
                <a:gd name="T0" fmla="*/ 0 w 5784"/>
                <a:gd name="T1" fmla="*/ 2118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866 h 2118"/>
                <a:gd name="T8" fmla="*/ 2892 w 5784"/>
                <a:gd name="T9" fmla="*/ 1781 h 2118"/>
                <a:gd name="T10" fmla="*/ 0 w 5784"/>
                <a:gd name="T11" fmla="*/ 2118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65338" y="6356350"/>
            <a:ext cx="5743575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AT&amp;T Proprietary (Internal Use Only)</a:t>
            </a:r>
            <a:r>
              <a:rPr lang="en-US" sz="1000" dirty="0" smtClean="0">
                <a:solidFill>
                  <a:srgbClr val="000000"/>
                </a:solidFill>
              </a:rPr>
              <a:t/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Not for use or disclosure outside the AT&amp;T companies except under written agreement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39376"/>
      </p:ext>
    </p:extLst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7416401A-0A8F-4941-82D5-A632D170FF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391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4153D5D6-8221-4FB6-969C-DEE5EC40D7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1CF313DF-0A2E-4A7B-80B4-0856C770BC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299683"/>
      </p:ext>
    </p:extLst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AB60999-4AF8-4A3A-8781-CF951969D5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996748"/>
      </p:ext>
    </p:extLst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E3EAC135-7D0D-4A04-AD6D-29AB60A67B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783030"/>
      </p:ext>
    </p:extLst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DE54D6F-2AC4-4080-A282-4864EFEB68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642492"/>
      </p:ext>
    </p:extLst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0E25343-67FF-4ACA-B4DD-204DAC806D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8"/>
      </p:ext>
    </p:extLst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6BE4DB8-7751-4AB0-934C-9B5AE50A22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613110"/>
      </p:ext>
    </p:extLst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FBD4E046-A64B-4D67-9208-45828EE10B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851680"/>
      </p:ext>
    </p:extLst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4B2B3294-FD67-46B4-827E-50F8F0156C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37708"/>
      </p:ext>
    </p:extLst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050155E2-B71C-4F2E-A6AF-06A6169128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269385"/>
      </p:ext>
    </p:extLst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06E1B314-A45B-45E3-ACD6-B15406693A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9651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56EA959-A129-44AE-8DD7-89B2362D88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61501ECC-4D70-42C7-B275-9E8776E7E3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621595"/>
      </p:ext>
    </p:extLst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3362325"/>
            <a:chOff x="-12" y="-12"/>
            <a:chExt cx="5784" cy="2118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118"/>
            </a:xfrm>
            <a:custGeom>
              <a:avLst/>
              <a:gdLst>
                <a:gd name="T0" fmla="*/ 0 w 5784"/>
                <a:gd name="T1" fmla="*/ 2118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866 h 2118"/>
                <a:gd name="T8" fmla="*/ 2892 w 5784"/>
                <a:gd name="T9" fmla="*/ 1781 h 2118"/>
                <a:gd name="T10" fmla="*/ 0 w 5784"/>
                <a:gd name="T11" fmla="*/ 2118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>
                <a:latin typeface="Verdana"/>
              </a:endParaRPr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65338" y="6356350"/>
            <a:ext cx="5743575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AT&amp;T Proprietary (Internal Use Only)</a:t>
            </a:r>
            <a:r>
              <a:rPr lang="en-US" sz="1000" dirty="0" smtClean="0">
                <a:solidFill>
                  <a:srgbClr val="000000"/>
                </a:solidFill>
              </a:rPr>
              <a:t/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Not for use or disclosure outside the AT&amp;T companies except under written agreement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61965"/>
      </p:ext>
    </p:extLst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48F0A-5294-49A1-B4BC-3E9DD0B84105}" type="datetime1">
              <a:rPr lang="en-US" smtClean="0"/>
              <a:pPr>
                <a:defRPr/>
              </a:pPr>
              <a:t>2/15/2019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7416401A-0A8F-4941-82D5-A632D170FF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714644"/>
      </p:ext>
    </p:extLst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7BB05-6992-4663-8244-5EDBE270A861}" type="datetime1">
              <a:rPr lang="en-US" smtClean="0"/>
              <a:pPr>
                <a:defRPr/>
              </a:pPr>
              <a:t>2/15/2019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1CF313DF-0A2E-4A7B-80B4-0856C770BC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608373"/>
      </p:ext>
    </p:extLst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0405B-9D7B-409E-B02C-BEFA6CB923FD}" type="datetime1">
              <a:rPr lang="en-US" smtClean="0"/>
              <a:pPr>
                <a:defRPr/>
              </a:pPr>
              <a:t>2/15/2019</a:t>
            </a:fld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AB60999-4AF8-4A3A-8781-CF951969D5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368734"/>
      </p:ext>
    </p:extLst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66942-4E1D-421B-BB8D-07C8DAAEA405}" type="datetime1">
              <a:rPr lang="en-US" smtClean="0"/>
              <a:pPr>
                <a:defRPr/>
              </a:pPr>
              <a:t>2/15/2019</a:t>
            </a:fld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E3EAC135-7D0D-4A04-AD6D-29AB60A67B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482139"/>
      </p:ext>
    </p:extLst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59699-D93A-4443-8AEB-1EEB09C6C6F3}" type="datetime1">
              <a:rPr lang="en-US" smtClean="0"/>
              <a:pPr>
                <a:defRPr/>
              </a:pPr>
              <a:t>2/15/2019</a:t>
            </a:fld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DE54D6F-2AC4-4080-A282-4864EFEB68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335030"/>
      </p:ext>
    </p:extLst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FF404-FE97-48DF-A364-F380DE25C198}" type="datetime1">
              <a:rPr lang="en-US" smtClean="0"/>
              <a:pPr>
                <a:defRPr/>
              </a:pPr>
              <a:t>2/15/2019</a:t>
            </a:fld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0E25343-67FF-4ACA-B4DD-204DAC806D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622202"/>
      </p:ext>
    </p:extLst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37730-B9D4-4F6C-9122-B94056CDEEA9}" type="datetime1">
              <a:rPr lang="en-US" smtClean="0"/>
              <a:pPr>
                <a:defRPr/>
              </a:pPr>
              <a:t>2/15/2019</a:t>
            </a:fld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6BE4DB8-7751-4AB0-934C-9B5AE50A22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943864"/>
      </p:ext>
    </p:extLst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5E049-9580-48E4-AE26-19F97E951474}" type="datetime1">
              <a:rPr lang="en-US" smtClean="0"/>
              <a:pPr>
                <a:defRPr/>
              </a:pPr>
              <a:t>2/15/2019</a:t>
            </a:fld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FBD4E046-A64B-4D67-9208-45828EE10B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0184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6EFFA130-5F62-420C-9553-C650C1B557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02651-E5FB-4033-B866-39137FEB2F08}" type="datetime1">
              <a:rPr lang="en-US" smtClean="0"/>
              <a:pPr>
                <a:defRPr/>
              </a:pPr>
              <a:t>2/15/2019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4B2B3294-FD67-46B4-827E-50F8F0156C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210037"/>
      </p:ext>
    </p:extLst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59897-097A-4868-8DC9-42D805BFD3AB}" type="datetime1">
              <a:rPr lang="en-US" smtClean="0"/>
              <a:pPr>
                <a:defRPr/>
              </a:pPr>
              <a:t>2/15/2019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050155E2-B71C-4F2E-A6AF-06A6169128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92549"/>
      </p:ext>
    </p:extLst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22A6E-0C2E-437D-BCB5-318AB664BE96}" type="datetime1">
              <a:rPr lang="en-US" smtClean="0"/>
              <a:pPr>
                <a:defRPr/>
              </a:pPr>
              <a:t>2/15/2019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06E1B314-A45B-45E3-ACD6-B15406693A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655125"/>
      </p:ext>
    </p:extLst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A0BD0-AF60-4667-AA64-FFD224583749}" type="datetime1">
              <a:rPr lang="en-US" smtClean="0"/>
              <a:pPr>
                <a:defRPr/>
              </a:pPr>
              <a:t>2/15/2019</a:t>
            </a:fld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61501ECC-4D70-42C7-B275-9E8776E7E3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402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2B91639-192A-4FA7-B27F-D87A1545DA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178D3805-0ABE-49A0-A5C6-51F7880301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F782655D-D94E-4A00-88D6-189CCC00B2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trnl_cnsmr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66900"/>
            <a:ext cx="711993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att_globe_rgb_grd_pos_2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813" y="377825"/>
            <a:ext cx="604837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1"/>
          <p:cNvSpPr txBox="1">
            <a:spLocks noChangeArrowheads="1"/>
          </p:cNvSpPr>
          <p:nvPr userDrawn="1"/>
        </p:nvSpPr>
        <p:spPr bwMode="auto">
          <a:xfrm>
            <a:off x="414338" y="6362700"/>
            <a:ext cx="4613275" cy="2762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z="600" dirty="0" smtClean="0">
                <a:solidFill>
                  <a:srgbClr val="FFFFFF"/>
                </a:solidFill>
              </a:rPr>
              <a:t>© 2010 AT&amp;T Intellectual Property. All rights reserved. AT&amp;T, the AT&amp;T logo and all other AT&amp;T marks contained herein are trademarks of AT&amp;T Intellectual Property and/or AT&amp;T affiliated companies. All other marks contained herein are the property of their respective owners.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1649" y="381000"/>
            <a:ext cx="7370763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0"/>
          </p:nvPr>
        </p:nvSpPr>
        <p:spPr bwMode="gray">
          <a:xfrm>
            <a:off x="401638" y="4572000"/>
            <a:ext cx="3103562" cy="8382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rnl_cnsmr_exp_dvdr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27825" cy="621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21"/>
          <p:cNvSpPr>
            <a:spLocks noGrp="1"/>
          </p:cNvSpPr>
          <p:nvPr>
            <p:ph type="body" sz="quarter" idx="10"/>
          </p:nvPr>
        </p:nvSpPr>
        <p:spPr bwMode="gray">
          <a:xfrm>
            <a:off x="401638" y="1790700"/>
            <a:ext cx="4932362" cy="9144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19"/>
          <p:cNvSpPr>
            <a:spLocks noGrp="1"/>
          </p:cNvSpPr>
          <p:nvPr>
            <p:ph type="title"/>
          </p:nvPr>
        </p:nvSpPr>
        <p:spPr bwMode="gray">
          <a:xfrm>
            <a:off x="401681" y="381000"/>
            <a:ext cx="5694363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31D7A2-25A4-44D1-85CE-EF4313896E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nal_cnsmr_exp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9013" y="5207000"/>
            <a:ext cx="3074987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01638" y="381000"/>
            <a:ext cx="7370762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407240" y="1999721"/>
            <a:ext cx="8335133" cy="285856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buSzPct val="100000"/>
              <a:defRPr sz="20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buSzPct val="100000"/>
              <a:defRPr sz="1600">
                <a:solidFill>
                  <a:schemeClr val="accent1"/>
                </a:solidFill>
              </a:defRPr>
            </a:lvl4pPr>
            <a:lvl5pPr>
              <a:buClr>
                <a:schemeClr val="accent1"/>
              </a:buClr>
              <a:buSzPct val="100000"/>
              <a:defRPr sz="16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7654A29-DDE3-4EC0-946B-12C5CC0D24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ntnal_cnsmr_exp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9013" y="5207000"/>
            <a:ext cx="3074987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5"/>
          <p:cNvSpPr>
            <a:spLocks noGrp="1"/>
          </p:cNvSpPr>
          <p:nvPr>
            <p:ph type="title"/>
          </p:nvPr>
        </p:nvSpPr>
        <p:spPr>
          <a:xfrm>
            <a:off x="401638" y="381000"/>
            <a:ext cx="7370762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407230" y="1981200"/>
            <a:ext cx="3941762" cy="308716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buSzPct val="100000"/>
              <a:defRPr sz="1700"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buSzPct val="100000"/>
              <a:defRPr sz="1500">
                <a:solidFill>
                  <a:schemeClr val="accent1"/>
                </a:solidFill>
              </a:defRPr>
            </a:lvl4pPr>
            <a:lvl5pPr>
              <a:buClr>
                <a:schemeClr val="accent1"/>
              </a:buClr>
              <a:buSzPct val="100000"/>
              <a:defRPr sz="15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795838" y="1981200"/>
            <a:ext cx="3943350" cy="308716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buSzPct val="100000"/>
              <a:defRPr sz="1700"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buSzPct val="100000"/>
              <a:defRPr sz="1500">
                <a:solidFill>
                  <a:schemeClr val="accent1"/>
                </a:solidFill>
              </a:defRPr>
            </a:lvl4pPr>
            <a:lvl5pPr>
              <a:buClr>
                <a:schemeClr val="accent1"/>
              </a:buClr>
              <a:buSzPct val="100000"/>
              <a:defRPr sz="15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DE66A50-4F99-4977-91D4-1FBA429CF7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intnal_cnsmr_exp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9013" y="5207000"/>
            <a:ext cx="3074987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5"/>
          <p:cNvSpPr>
            <a:spLocks noGrp="1"/>
          </p:cNvSpPr>
          <p:nvPr>
            <p:ph type="title"/>
          </p:nvPr>
        </p:nvSpPr>
        <p:spPr>
          <a:xfrm>
            <a:off x="401638" y="381000"/>
            <a:ext cx="7370762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0"/>
          </p:nvPr>
        </p:nvSpPr>
        <p:spPr>
          <a:xfrm>
            <a:off x="406400" y="2667000"/>
            <a:ext cx="3941762" cy="308716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buSzPct val="100000"/>
              <a:defRPr sz="20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buSzPct val="100000"/>
              <a:defRPr sz="1600">
                <a:solidFill>
                  <a:schemeClr val="accent1"/>
                </a:solidFill>
              </a:defRPr>
            </a:lvl4pPr>
            <a:lvl5pPr>
              <a:buClr>
                <a:schemeClr val="accent1"/>
              </a:buClr>
              <a:buSzPct val="100000"/>
              <a:defRPr sz="16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795910" y="2667000"/>
            <a:ext cx="3943350" cy="308716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buSzPct val="100000"/>
              <a:defRPr sz="20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buSzPct val="100000"/>
              <a:defRPr sz="1600">
                <a:solidFill>
                  <a:schemeClr val="accent1"/>
                </a:solidFill>
              </a:defRPr>
            </a:lvl4pPr>
            <a:lvl5pPr>
              <a:buClr>
                <a:schemeClr val="accent1"/>
              </a:buClr>
              <a:buSzPct val="100000"/>
              <a:defRPr sz="16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07230" y="1981204"/>
            <a:ext cx="3936170" cy="63976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800600" y="1981204"/>
            <a:ext cx="3938660" cy="63976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02967D9-783F-41A9-AEDB-5D2DF76845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intnal_cnsmr_exp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9013" y="5207000"/>
            <a:ext cx="3074987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6"/>
          <p:cNvSpPr>
            <a:spLocks noChangeShapeType="1"/>
          </p:cNvSpPr>
          <p:nvPr userDrawn="1"/>
        </p:nvSpPr>
        <p:spPr bwMode="auto">
          <a:xfrm>
            <a:off x="4529138" y="2562225"/>
            <a:ext cx="0" cy="34798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1273175" y="2566988"/>
            <a:ext cx="656113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15"/>
          <p:cNvSpPr>
            <a:spLocks noGrp="1"/>
          </p:cNvSpPr>
          <p:nvPr>
            <p:ph type="title"/>
          </p:nvPr>
        </p:nvSpPr>
        <p:spPr>
          <a:xfrm>
            <a:off x="401638" y="381000"/>
            <a:ext cx="7370762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 bwMode="gray">
          <a:xfrm>
            <a:off x="1284487" y="2669757"/>
            <a:ext cx="3150531" cy="343421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400"/>
              </a:spcBef>
              <a:spcAft>
                <a:spcPts val="0"/>
              </a:spcAft>
              <a:defRPr sz="1800">
                <a:solidFill>
                  <a:schemeClr val="accent1"/>
                </a:solidFill>
              </a:defRPr>
            </a:lvl1pPr>
            <a:lvl2pPr marL="287338" indent="-195263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Lucida Grande"/>
              <a:buChar char="•"/>
              <a:defRPr sz="1800">
                <a:solidFill>
                  <a:schemeClr val="accent1"/>
                </a:solidFill>
              </a:defRPr>
            </a:lvl2pPr>
            <a:lvl3pPr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defRPr sz="1800">
                <a:solidFill>
                  <a:schemeClr val="accent1"/>
                </a:solidFill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591050" y="2669757"/>
            <a:ext cx="3295682" cy="343421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400"/>
              </a:spcBef>
              <a:spcAft>
                <a:spcPts val="0"/>
              </a:spcAft>
              <a:defRPr sz="1800">
                <a:solidFill>
                  <a:schemeClr val="accent1"/>
                </a:solidFill>
              </a:defRPr>
            </a:lvl1pPr>
            <a:lvl2pPr marL="287338" indent="-195263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2pPr>
            <a:lvl3pPr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defRPr sz="1800">
                <a:solidFill>
                  <a:schemeClr val="accent1"/>
                </a:solidFill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3"/>
          </p:nvPr>
        </p:nvSpPr>
        <p:spPr bwMode="gray">
          <a:xfrm>
            <a:off x="1270071" y="1981200"/>
            <a:ext cx="6603858" cy="533400"/>
          </a:xfrm>
          <a:prstGeom prst="rect">
            <a:avLst/>
          </a:prstGeom>
        </p:spPr>
        <p:txBody>
          <a:bodyPr vert="horz" bIns="0" anchor="b" anchorCtr="0"/>
          <a:lstStyle>
            <a:lvl1pPr algn="ctr">
              <a:defRPr>
                <a:solidFill>
                  <a:srgbClr val="80808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6DB50AC-F03A-4FE4-BC41-F1BB4AE990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intnal_cnsmr_exp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9013" y="5207000"/>
            <a:ext cx="3074987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5"/>
          <p:cNvSpPr>
            <a:spLocks noGrp="1"/>
          </p:cNvSpPr>
          <p:nvPr>
            <p:ph type="title"/>
          </p:nvPr>
        </p:nvSpPr>
        <p:spPr>
          <a:xfrm>
            <a:off x="401638" y="381000"/>
            <a:ext cx="7370762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874F7D5-68E3-4316-B5C4-517A746CD4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expressive 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9525" y="0"/>
            <a:ext cx="1522413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5"/>
          <p:cNvSpPr>
            <a:spLocks noGrp="1"/>
          </p:cNvSpPr>
          <p:nvPr>
            <p:ph type="title"/>
          </p:nvPr>
        </p:nvSpPr>
        <p:spPr>
          <a:xfrm>
            <a:off x="401638" y="381000"/>
            <a:ext cx="7065962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401638" y="6334125"/>
            <a:ext cx="385762" cy="152400"/>
          </a:xfrm>
        </p:spPr>
        <p:txBody>
          <a:bodyPr/>
          <a:lstStyle>
            <a:lvl1pPr eaLnBrk="1" hangingPunct="1">
              <a:spcBef>
                <a:spcPct val="0"/>
              </a:spcBef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6CB6C45-DB90-4019-B771-0CEBA35620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25500" y="6450013"/>
            <a:ext cx="4889500" cy="9207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latin typeface="Verdana"/>
                <a:cs typeface="Arial" pitchFamily="-111" charset="-52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009466B6-ACDA-4AFE-8D08-CBE529D7D6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tt_rp_hz_rgb_grd_po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7475" y="381000"/>
            <a:ext cx="22780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titleslide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>
            <a:spLocks noChangeArrowheads="1"/>
          </p:cNvSpPr>
          <p:nvPr userDrawn="1"/>
        </p:nvSpPr>
        <p:spPr bwMode="auto">
          <a:xfrm>
            <a:off x="828675" y="6362700"/>
            <a:ext cx="5495925" cy="920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sz="600" dirty="0" smtClean="0">
                <a:solidFill>
                  <a:srgbClr val="484848"/>
                </a:solidFill>
              </a:rPr>
              <a:t>© 2010 AT&amp;T Intellectual Property. All rights reserved. AT&amp;T and the AT&amp;T logo are trademarks of AT&amp;T Intellectual Property.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 bwMode="gray">
          <a:xfrm>
            <a:off x="401639" y="1152202"/>
            <a:ext cx="5541962" cy="1286198"/>
          </a:xfrm>
          <a:prstGeom prst="rect">
            <a:avLst/>
          </a:prstGeom>
        </p:spPr>
        <p:txBody>
          <a:bodyPr lIns="0" tIns="0" rIns="0" bIns="0"/>
          <a:lstStyle>
            <a:lvl1pPr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0"/>
          </p:nvPr>
        </p:nvSpPr>
        <p:spPr bwMode="gray">
          <a:xfrm>
            <a:off x="401638" y="2819400"/>
            <a:ext cx="5008562" cy="381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825500" y="6450013"/>
            <a:ext cx="4889500" cy="9207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latin typeface="Verdana"/>
                <a:cs typeface="Arial" pitchFamily="-111" charset="-52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xpressive 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9525" y="0"/>
            <a:ext cx="1522413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407233" y="1447803"/>
            <a:ext cx="7365171" cy="333428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484848"/>
                </a:solidFill>
              </a:defRPr>
            </a:lvl1pPr>
            <a:lvl2pPr>
              <a:buClr>
                <a:srgbClr val="484848"/>
              </a:buClr>
              <a:buSzPct val="100000"/>
              <a:defRPr sz="2000">
                <a:solidFill>
                  <a:srgbClr val="484848"/>
                </a:solidFill>
              </a:defRPr>
            </a:lvl2pPr>
            <a:lvl3pPr marL="477838" indent="-188913">
              <a:buClr>
                <a:srgbClr val="484848"/>
              </a:buClr>
              <a:buSzPct val="100000"/>
              <a:defRPr sz="1800">
                <a:solidFill>
                  <a:srgbClr val="484848"/>
                </a:solidFill>
              </a:defRPr>
            </a:lvl3pPr>
            <a:lvl4pPr marL="720725" indent="-207963">
              <a:buClr>
                <a:srgbClr val="484848"/>
              </a:buClr>
              <a:buSzPct val="100000"/>
              <a:defRPr sz="1600">
                <a:solidFill>
                  <a:srgbClr val="484848"/>
                </a:solidFill>
              </a:defRPr>
            </a:lvl4pPr>
            <a:lvl5pPr marL="990600" indent="-225425">
              <a:buClr>
                <a:schemeClr val="accent1"/>
              </a:buClr>
              <a:buSzPct val="100000"/>
              <a:defRPr sz="1600">
                <a:solidFill>
                  <a:srgbClr val="48484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5"/>
          <p:cNvSpPr>
            <a:spLocks noGrp="1"/>
          </p:cNvSpPr>
          <p:nvPr>
            <p:ph type="title"/>
          </p:nvPr>
        </p:nvSpPr>
        <p:spPr>
          <a:xfrm>
            <a:off x="401666" y="381000"/>
            <a:ext cx="6942137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01638" y="6334125"/>
            <a:ext cx="385762" cy="152400"/>
          </a:xfrm>
        </p:spPr>
        <p:txBody>
          <a:bodyPr/>
          <a:lstStyle>
            <a:lvl1pPr eaLnBrk="1" hangingPunct="1">
              <a:spcBef>
                <a:spcPct val="0"/>
              </a:spcBef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D9D17AC-4F0A-4C9C-B1C8-F4E498C6AA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825500" y="6450013"/>
            <a:ext cx="4889500" cy="9207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latin typeface="Verdana"/>
                <a:cs typeface="Arial" pitchFamily="-111" charset="-52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81" y="457200"/>
            <a:ext cx="8037513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3"/>
            <a:ext cx="8037512" cy="40513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1171575" y="6578600"/>
            <a:ext cx="1647825" cy="1524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solidFill>
                  <a:srgbClr val="FFFFFF"/>
                </a:solidFill>
                <a:latin typeface="Verdana"/>
                <a:cs typeface="Arial" pitchFamily="-111" charset="-5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251C2488-7C11-42B1-AD9F-336FF78F86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2143125"/>
            <a:chOff x="-12" y="-12"/>
            <a:chExt cx="5784" cy="135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88"/>
            </a:xfrm>
            <a:custGeom>
              <a:avLst/>
              <a:gdLst>
                <a:gd name="T0" fmla="*/ 0 w 5784"/>
                <a:gd name="T1" fmla="*/ 39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16 h 2118"/>
                <a:gd name="T8" fmla="*/ 2892 w 5784"/>
                <a:gd name="T9" fmla="*/ 33 h 2118"/>
                <a:gd name="T10" fmla="*/ 0 w 5784"/>
                <a:gd name="T11" fmla="*/ 39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65338" y="6356350"/>
            <a:ext cx="5743575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AT&amp;T Proprietary (Internal Use Only)</a:t>
            </a:r>
            <a:r>
              <a:rPr lang="en-US" sz="1000" dirty="0" smtClean="0">
                <a:solidFill>
                  <a:srgbClr val="000000"/>
                </a:solidFill>
              </a:rPr>
              <a:t/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Not for use or disclosure outside the AT&amp;T companies except under written agreement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C731826-443B-4C6D-8CEB-45938C647D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12424C9B-6D5B-4452-989D-213DC55F3B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BB7D8FC6-C19E-40CB-AC16-C86A1A19DE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1121D5C-5120-4C72-8FEF-B263545608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6F9F61BE-6F21-4A66-9D5C-01B6E1656C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6110696E-D74F-41A6-80AA-CF78A3A5E5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3813B7F9-11EC-475B-BA02-D74EDAE049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F58A7DFB-4460-4C45-B716-56F4A2729F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FD6545C6-D108-4EE9-83B4-2986CF04FC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83B727E7-8DD2-405E-8635-ED61C98858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7F35326-1F3E-4EB9-8667-BD70B8E70F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7838" y="1549400"/>
            <a:ext cx="8037512" cy="4051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392C7A45-799B-4167-A67F-1A92420CE0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03751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CCABF2AD-EF5B-404A-82F2-DBFC95A92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9050" y="-19050"/>
            <a:ext cx="9182100" cy="2143125"/>
            <a:chOff x="-12" y="-12"/>
            <a:chExt cx="5784" cy="135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88"/>
            </a:xfrm>
            <a:custGeom>
              <a:avLst/>
              <a:gdLst>
                <a:gd name="T0" fmla="*/ 0 w 5784"/>
                <a:gd name="T1" fmla="*/ 39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16 h 2118"/>
                <a:gd name="T8" fmla="*/ 2892 w 5784"/>
                <a:gd name="T9" fmla="*/ 33 h 2118"/>
                <a:gd name="T10" fmla="*/ 0 w 5784"/>
                <a:gd name="T11" fmla="*/ 39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65338" y="6356350"/>
            <a:ext cx="5743575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AT&amp;T Proprietary (Internal Use Only)</a:t>
            </a:r>
            <a:r>
              <a:rPr lang="en-US" sz="1000" dirty="0" smtClean="0">
                <a:solidFill>
                  <a:srgbClr val="000000"/>
                </a:solidFill>
              </a:rPr>
              <a:t/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Not for use or disclosure outside the AT&amp;T companies except under written agreement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0"/>
            <a:ext cx="6756400" cy="1138238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E90DD9A4-CCE1-4365-A546-E47F2E0F2F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E0DB5155-1B2A-4D85-A03F-5716BE6AEB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E9E1B25-2E3F-40C3-807D-D1D56A4B8B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13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93.xml"/><Relationship Id="rId12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Relationship Id="rId14" Type="http://schemas.openxmlformats.org/officeDocument/2006/relationships/image" Target="../media/image11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slideLayout" Target="../slideLayouts/slideLayout223.xml"/><Relationship Id="rId2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Relationship Id="rId14" Type="http://schemas.openxmlformats.org/officeDocument/2006/relationships/image" Target="../media/image11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13" Type="http://schemas.openxmlformats.org/officeDocument/2006/relationships/slideLayout" Target="../slideLayouts/slideLayout236.xml"/><Relationship Id="rId3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30.xml"/><Relationship Id="rId12" Type="http://schemas.openxmlformats.org/officeDocument/2006/relationships/slideLayout" Target="../slideLayouts/slideLayout235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2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4.xml"/><Relationship Id="rId13" Type="http://schemas.openxmlformats.org/officeDocument/2006/relationships/slideLayout" Target="../slideLayouts/slideLayout249.xml"/><Relationship Id="rId3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48.xml"/><Relationship Id="rId2" Type="http://schemas.openxmlformats.org/officeDocument/2006/relationships/slideLayout" Target="../slideLayouts/slideLayout238.xml"/><Relationship Id="rId1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42.xml"/><Relationship Id="rId11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5.xml"/><Relationship Id="rId1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7.xml"/><Relationship Id="rId13" Type="http://schemas.openxmlformats.org/officeDocument/2006/relationships/slideLayout" Target="../slideLayouts/slideLayout262.xml"/><Relationship Id="rId3" Type="http://schemas.openxmlformats.org/officeDocument/2006/relationships/slideLayout" Target="../slideLayouts/slideLayout252.xml"/><Relationship Id="rId7" Type="http://schemas.openxmlformats.org/officeDocument/2006/relationships/slideLayout" Target="../slideLayouts/slideLayout256.xml"/><Relationship Id="rId12" Type="http://schemas.openxmlformats.org/officeDocument/2006/relationships/slideLayout" Target="../slideLayouts/slideLayout261.xml"/><Relationship Id="rId2" Type="http://schemas.openxmlformats.org/officeDocument/2006/relationships/slideLayout" Target="../slideLayouts/slideLayout251.xml"/><Relationship Id="rId1" Type="http://schemas.openxmlformats.org/officeDocument/2006/relationships/slideLayout" Target="../slideLayouts/slideLayout250.xml"/><Relationship Id="rId6" Type="http://schemas.openxmlformats.org/officeDocument/2006/relationships/slideLayout" Target="../slideLayouts/slideLayout255.xml"/><Relationship Id="rId11" Type="http://schemas.openxmlformats.org/officeDocument/2006/relationships/slideLayout" Target="../slideLayouts/slideLayout260.xml"/><Relationship Id="rId5" Type="http://schemas.openxmlformats.org/officeDocument/2006/relationships/slideLayout" Target="../slideLayouts/slideLayout25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59.xml"/><Relationship Id="rId4" Type="http://schemas.openxmlformats.org/officeDocument/2006/relationships/slideLayout" Target="../slideLayouts/slideLayout253.xml"/><Relationship Id="rId9" Type="http://schemas.openxmlformats.org/officeDocument/2006/relationships/slideLayout" Target="../slideLayouts/slideLayout258.xml"/><Relationship Id="rId14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0.xml"/><Relationship Id="rId13" Type="http://schemas.openxmlformats.org/officeDocument/2006/relationships/slideLayout" Target="../slideLayouts/slideLayout275.xml"/><Relationship Id="rId3" Type="http://schemas.openxmlformats.org/officeDocument/2006/relationships/slideLayout" Target="../slideLayouts/slideLayout265.xml"/><Relationship Id="rId7" Type="http://schemas.openxmlformats.org/officeDocument/2006/relationships/slideLayout" Target="../slideLayouts/slideLayout269.xml"/><Relationship Id="rId12" Type="http://schemas.openxmlformats.org/officeDocument/2006/relationships/slideLayout" Target="../slideLayouts/slideLayout274.xml"/><Relationship Id="rId2" Type="http://schemas.openxmlformats.org/officeDocument/2006/relationships/slideLayout" Target="../slideLayouts/slideLayout264.xml"/><Relationship Id="rId1" Type="http://schemas.openxmlformats.org/officeDocument/2006/relationships/slideLayout" Target="../slideLayouts/slideLayout263.xml"/><Relationship Id="rId6" Type="http://schemas.openxmlformats.org/officeDocument/2006/relationships/slideLayout" Target="../slideLayouts/slideLayout268.xml"/><Relationship Id="rId11" Type="http://schemas.openxmlformats.org/officeDocument/2006/relationships/slideLayout" Target="../slideLayouts/slideLayout273.xml"/><Relationship Id="rId5" Type="http://schemas.openxmlformats.org/officeDocument/2006/relationships/slideLayout" Target="../slideLayouts/slideLayout26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72.xml"/><Relationship Id="rId4" Type="http://schemas.openxmlformats.org/officeDocument/2006/relationships/slideLayout" Target="../slideLayouts/slideLayout266.xml"/><Relationship Id="rId9" Type="http://schemas.openxmlformats.org/officeDocument/2006/relationships/slideLayout" Target="../slideLayouts/slideLayout271.xml"/><Relationship Id="rId14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slideLayout" Target="../slideLayouts/slideLayout288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slideLayout" Target="../slideLayouts/slideLayout287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Relationship Id="rId14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slideLayout" Target="../slideLayouts/slideLayout301.xml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slideLayout" Target="../slideLayouts/slideLayout300.xml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Relationship Id="rId14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9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8.xml"/><Relationship Id="rId12" Type="http://schemas.openxmlformats.org/officeDocument/2006/relationships/slideLayout" Target="../slideLayouts/slideLayout313.xml"/><Relationship Id="rId2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7.xml"/><Relationship Id="rId11" Type="http://schemas.openxmlformats.org/officeDocument/2006/relationships/slideLayout" Target="../slideLayouts/slideLayout312.xml"/><Relationship Id="rId5" Type="http://schemas.openxmlformats.org/officeDocument/2006/relationships/slideLayout" Target="../slideLayouts/slideLayout306.xml"/><Relationship Id="rId10" Type="http://schemas.openxmlformats.org/officeDocument/2006/relationships/slideLayout" Target="../slideLayouts/slideLayout311.xml"/><Relationship Id="rId4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10.xml"/><Relationship Id="rId14" Type="http://schemas.openxmlformats.org/officeDocument/2006/relationships/image" Target="../media/image11.pn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1.xml"/><Relationship Id="rId13" Type="http://schemas.openxmlformats.org/officeDocument/2006/relationships/slideLayout" Target="../slideLayouts/slideLayout326.xml"/><Relationship Id="rId3" Type="http://schemas.openxmlformats.org/officeDocument/2006/relationships/slideLayout" Target="../slideLayouts/slideLayout316.xml"/><Relationship Id="rId7" Type="http://schemas.openxmlformats.org/officeDocument/2006/relationships/slideLayout" Target="../slideLayouts/slideLayout320.xml"/><Relationship Id="rId12" Type="http://schemas.openxmlformats.org/officeDocument/2006/relationships/slideLayout" Target="../slideLayouts/slideLayout325.xml"/><Relationship Id="rId2" Type="http://schemas.openxmlformats.org/officeDocument/2006/relationships/slideLayout" Target="../slideLayouts/slideLayout315.xml"/><Relationship Id="rId1" Type="http://schemas.openxmlformats.org/officeDocument/2006/relationships/slideLayout" Target="../slideLayouts/slideLayout314.xml"/><Relationship Id="rId6" Type="http://schemas.openxmlformats.org/officeDocument/2006/relationships/slideLayout" Target="../slideLayouts/slideLayout319.xml"/><Relationship Id="rId11" Type="http://schemas.openxmlformats.org/officeDocument/2006/relationships/slideLayout" Target="../slideLayouts/slideLayout324.xml"/><Relationship Id="rId5" Type="http://schemas.openxmlformats.org/officeDocument/2006/relationships/slideLayout" Target="../slideLayouts/slideLayout3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3.xml"/><Relationship Id="rId4" Type="http://schemas.openxmlformats.org/officeDocument/2006/relationships/slideLayout" Target="../slideLayouts/slideLayout317.xml"/><Relationship Id="rId9" Type="http://schemas.openxmlformats.org/officeDocument/2006/relationships/slideLayout" Target="../slideLayouts/slideLayout322.xml"/><Relationship Id="rId14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4.xml"/><Relationship Id="rId13" Type="http://schemas.openxmlformats.org/officeDocument/2006/relationships/slideLayout" Target="../slideLayouts/slideLayout339.xml"/><Relationship Id="rId3" Type="http://schemas.openxmlformats.org/officeDocument/2006/relationships/slideLayout" Target="../slideLayouts/slideLayout329.xml"/><Relationship Id="rId7" Type="http://schemas.openxmlformats.org/officeDocument/2006/relationships/slideLayout" Target="../slideLayouts/slideLayout333.xml"/><Relationship Id="rId12" Type="http://schemas.openxmlformats.org/officeDocument/2006/relationships/slideLayout" Target="../slideLayouts/slideLayout338.xml"/><Relationship Id="rId2" Type="http://schemas.openxmlformats.org/officeDocument/2006/relationships/slideLayout" Target="../slideLayouts/slideLayout328.xml"/><Relationship Id="rId1" Type="http://schemas.openxmlformats.org/officeDocument/2006/relationships/slideLayout" Target="../slideLayouts/slideLayout327.xml"/><Relationship Id="rId6" Type="http://schemas.openxmlformats.org/officeDocument/2006/relationships/slideLayout" Target="../slideLayouts/slideLayout332.xml"/><Relationship Id="rId11" Type="http://schemas.openxmlformats.org/officeDocument/2006/relationships/slideLayout" Target="../slideLayouts/slideLayout337.xml"/><Relationship Id="rId5" Type="http://schemas.openxmlformats.org/officeDocument/2006/relationships/slideLayout" Target="../slideLayouts/slideLayout3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36.xml"/><Relationship Id="rId4" Type="http://schemas.openxmlformats.org/officeDocument/2006/relationships/slideLayout" Target="../slideLayouts/slideLayout330.xml"/><Relationship Id="rId9" Type="http://schemas.openxmlformats.org/officeDocument/2006/relationships/slideLayout" Target="../slideLayouts/slideLayout335.xml"/><Relationship Id="rId14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7.xml"/><Relationship Id="rId13" Type="http://schemas.openxmlformats.org/officeDocument/2006/relationships/slideLayout" Target="../slideLayouts/slideLayout352.xml"/><Relationship Id="rId3" Type="http://schemas.openxmlformats.org/officeDocument/2006/relationships/slideLayout" Target="../slideLayouts/slideLayout342.xml"/><Relationship Id="rId7" Type="http://schemas.openxmlformats.org/officeDocument/2006/relationships/slideLayout" Target="../slideLayouts/slideLayout346.xml"/><Relationship Id="rId12" Type="http://schemas.openxmlformats.org/officeDocument/2006/relationships/slideLayout" Target="../slideLayouts/slideLayout351.xml"/><Relationship Id="rId2" Type="http://schemas.openxmlformats.org/officeDocument/2006/relationships/slideLayout" Target="../slideLayouts/slideLayout341.xml"/><Relationship Id="rId1" Type="http://schemas.openxmlformats.org/officeDocument/2006/relationships/slideLayout" Target="../slideLayouts/slideLayout340.xml"/><Relationship Id="rId6" Type="http://schemas.openxmlformats.org/officeDocument/2006/relationships/slideLayout" Target="../slideLayouts/slideLayout345.xml"/><Relationship Id="rId11" Type="http://schemas.openxmlformats.org/officeDocument/2006/relationships/slideLayout" Target="../slideLayouts/slideLayout350.xml"/><Relationship Id="rId5" Type="http://schemas.openxmlformats.org/officeDocument/2006/relationships/slideLayout" Target="../slideLayouts/slideLayout34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9.xml"/><Relationship Id="rId4" Type="http://schemas.openxmlformats.org/officeDocument/2006/relationships/slideLayout" Target="../slideLayouts/slideLayout343.xml"/><Relationship Id="rId9" Type="http://schemas.openxmlformats.org/officeDocument/2006/relationships/slideLayout" Target="../slideLayouts/slideLayout348.xml"/><Relationship Id="rId14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13" Type="http://schemas.openxmlformats.org/officeDocument/2006/relationships/slideLayout" Target="../slideLayouts/slideLayout376.xml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slideLayout" Target="../slideLayouts/slideLayout375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Relationship Id="rId14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4.xml"/><Relationship Id="rId13" Type="http://schemas.openxmlformats.org/officeDocument/2006/relationships/slideLayout" Target="../slideLayouts/slideLayout389.xml"/><Relationship Id="rId3" Type="http://schemas.openxmlformats.org/officeDocument/2006/relationships/slideLayout" Target="../slideLayouts/slideLayout379.xml"/><Relationship Id="rId7" Type="http://schemas.openxmlformats.org/officeDocument/2006/relationships/slideLayout" Target="../slideLayouts/slideLayout383.xml"/><Relationship Id="rId12" Type="http://schemas.openxmlformats.org/officeDocument/2006/relationships/slideLayout" Target="../slideLayouts/slideLayout388.xml"/><Relationship Id="rId2" Type="http://schemas.openxmlformats.org/officeDocument/2006/relationships/slideLayout" Target="../slideLayouts/slideLayout378.xml"/><Relationship Id="rId1" Type="http://schemas.openxmlformats.org/officeDocument/2006/relationships/slideLayout" Target="../slideLayouts/slideLayout377.xml"/><Relationship Id="rId6" Type="http://schemas.openxmlformats.org/officeDocument/2006/relationships/slideLayout" Target="../slideLayouts/slideLayout382.xml"/><Relationship Id="rId11" Type="http://schemas.openxmlformats.org/officeDocument/2006/relationships/slideLayout" Target="../slideLayouts/slideLayout387.xml"/><Relationship Id="rId5" Type="http://schemas.openxmlformats.org/officeDocument/2006/relationships/slideLayout" Target="../slideLayouts/slideLayout38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86.xml"/><Relationship Id="rId4" Type="http://schemas.openxmlformats.org/officeDocument/2006/relationships/slideLayout" Target="../slideLayouts/slideLayout380.xml"/><Relationship Id="rId9" Type="http://schemas.openxmlformats.org/officeDocument/2006/relationships/slideLayout" Target="../slideLayouts/slideLayout385.xml"/><Relationship Id="rId14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7.xml"/><Relationship Id="rId13" Type="http://schemas.openxmlformats.org/officeDocument/2006/relationships/slideLayout" Target="../slideLayouts/slideLayout402.xml"/><Relationship Id="rId3" Type="http://schemas.openxmlformats.org/officeDocument/2006/relationships/slideLayout" Target="../slideLayouts/slideLayout392.xml"/><Relationship Id="rId7" Type="http://schemas.openxmlformats.org/officeDocument/2006/relationships/slideLayout" Target="../slideLayouts/slideLayout396.xml"/><Relationship Id="rId12" Type="http://schemas.openxmlformats.org/officeDocument/2006/relationships/slideLayout" Target="../slideLayouts/slideLayout401.xml"/><Relationship Id="rId2" Type="http://schemas.openxmlformats.org/officeDocument/2006/relationships/slideLayout" Target="../slideLayouts/slideLayout391.xml"/><Relationship Id="rId1" Type="http://schemas.openxmlformats.org/officeDocument/2006/relationships/slideLayout" Target="../slideLayouts/slideLayout390.xml"/><Relationship Id="rId6" Type="http://schemas.openxmlformats.org/officeDocument/2006/relationships/slideLayout" Target="../slideLayouts/slideLayout395.xml"/><Relationship Id="rId11" Type="http://schemas.openxmlformats.org/officeDocument/2006/relationships/slideLayout" Target="../slideLayouts/slideLayout400.xml"/><Relationship Id="rId5" Type="http://schemas.openxmlformats.org/officeDocument/2006/relationships/slideLayout" Target="../slideLayouts/slideLayout39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99.xml"/><Relationship Id="rId4" Type="http://schemas.openxmlformats.org/officeDocument/2006/relationships/slideLayout" Target="../slideLayouts/slideLayout393.xml"/><Relationship Id="rId9" Type="http://schemas.openxmlformats.org/officeDocument/2006/relationships/slideLayout" Target="../slideLayouts/slideLayout398.xml"/><Relationship Id="rId14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0.xml"/><Relationship Id="rId13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05.xml"/><Relationship Id="rId7" Type="http://schemas.openxmlformats.org/officeDocument/2006/relationships/slideLayout" Target="../slideLayouts/slideLayout409.xml"/><Relationship Id="rId12" Type="http://schemas.openxmlformats.org/officeDocument/2006/relationships/slideLayout" Target="../slideLayouts/slideLayout414.xml"/><Relationship Id="rId2" Type="http://schemas.openxmlformats.org/officeDocument/2006/relationships/slideLayout" Target="../slideLayouts/slideLayout404.xml"/><Relationship Id="rId1" Type="http://schemas.openxmlformats.org/officeDocument/2006/relationships/slideLayout" Target="../slideLayouts/slideLayout403.xml"/><Relationship Id="rId6" Type="http://schemas.openxmlformats.org/officeDocument/2006/relationships/slideLayout" Target="../slideLayouts/slideLayout408.xml"/><Relationship Id="rId11" Type="http://schemas.openxmlformats.org/officeDocument/2006/relationships/slideLayout" Target="../slideLayouts/slideLayout413.xml"/><Relationship Id="rId5" Type="http://schemas.openxmlformats.org/officeDocument/2006/relationships/slideLayout" Target="../slideLayouts/slideLayout40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12.xml"/><Relationship Id="rId4" Type="http://schemas.openxmlformats.org/officeDocument/2006/relationships/slideLayout" Target="../slideLayouts/slideLayout406.xml"/><Relationship Id="rId9" Type="http://schemas.openxmlformats.org/officeDocument/2006/relationships/slideLayout" Target="../slideLayouts/slideLayout411.xml"/><Relationship Id="rId14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8.xml"/><Relationship Id="rId18" Type="http://schemas.openxmlformats.org/officeDocument/2006/relationships/slideLayout" Target="../slideLayouts/slideLayout433.xml"/><Relationship Id="rId26" Type="http://schemas.openxmlformats.org/officeDocument/2006/relationships/slideLayout" Target="../slideLayouts/slideLayout441.xml"/><Relationship Id="rId39" Type="http://schemas.openxmlformats.org/officeDocument/2006/relationships/slideLayout" Target="../slideLayouts/slideLayout454.xml"/><Relationship Id="rId21" Type="http://schemas.openxmlformats.org/officeDocument/2006/relationships/slideLayout" Target="../slideLayouts/slideLayout436.xml"/><Relationship Id="rId34" Type="http://schemas.openxmlformats.org/officeDocument/2006/relationships/slideLayout" Target="../slideLayouts/slideLayout449.xml"/><Relationship Id="rId42" Type="http://schemas.openxmlformats.org/officeDocument/2006/relationships/slideLayout" Target="../slideLayouts/slideLayout457.xml"/><Relationship Id="rId47" Type="http://schemas.openxmlformats.org/officeDocument/2006/relationships/slideLayout" Target="../slideLayouts/slideLayout462.xml"/><Relationship Id="rId50" Type="http://schemas.openxmlformats.org/officeDocument/2006/relationships/slideLayout" Target="../slideLayouts/slideLayout465.xml"/><Relationship Id="rId55" Type="http://schemas.openxmlformats.org/officeDocument/2006/relationships/image" Target="../media/image11.png"/><Relationship Id="rId7" Type="http://schemas.openxmlformats.org/officeDocument/2006/relationships/slideLayout" Target="../slideLayouts/slideLayout422.xml"/><Relationship Id="rId12" Type="http://schemas.openxmlformats.org/officeDocument/2006/relationships/slideLayout" Target="../slideLayouts/slideLayout427.xml"/><Relationship Id="rId17" Type="http://schemas.openxmlformats.org/officeDocument/2006/relationships/slideLayout" Target="../slideLayouts/slideLayout432.xml"/><Relationship Id="rId25" Type="http://schemas.openxmlformats.org/officeDocument/2006/relationships/slideLayout" Target="../slideLayouts/slideLayout440.xml"/><Relationship Id="rId33" Type="http://schemas.openxmlformats.org/officeDocument/2006/relationships/slideLayout" Target="../slideLayouts/slideLayout448.xml"/><Relationship Id="rId38" Type="http://schemas.openxmlformats.org/officeDocument/2006/relationships/slideLayout" Target="../slideLayouts/slideLayout453.xml"/><Relationship Id="rId46" Type="http://schemas.openxmlformats.org/officeDocument/2006/relationships/slideLayout" Target="../slideLayouts/slideLayout461.xml"/><Relationship Id="rId2" Type="http://schemas.openxmlformats.org/officeDocument/2006/relationships/slideLayout" Target="../slideLayouts/slideLayout417.xml"/><Relationship Id="rId16" Type="http://schemas.openxmlformats.org/officeDocument/2006/relationships/slideLayout" Target="../slideLayouts/slideLayout431.xml"/><Relationship Id="rId20" Type="http://schemas.openxmlformats.org/officeDocument/2006/relationships/slideLayout" Target="../slideLayouts/slideLayout435.xml"/><Relationship Id="rId29" Type="http://schemas.openxmlformats.org/officeDocument/2006/relationships/slideLayout" Target="../slideLayouts/slideLayout444.xml"/><Relationship Id="rId41" Type="http://schemas.openxmlformats.org/officeDocument/2006/relationships/slideLayout" Target="../slideLayouts/slideLayout456.xml"/><Relationship Id="rId54" Type="http://schemas.openxmlformats.org/officeDocument/2006/relationships/theme" Target="../theme/theme34.xml"/><Relationship Id="rId1" Type="http://schemas.openxmlformats.org/officeDocument/2006/relationships/slideLayout" Target="../slideLayouts/slideLayout416.xml"/><Relationship Id="rId6" Type="http://schemas.openxmlformats.org/officeDocument/2006/relationships/slideLayout" Target="../slideLayouts/slideLayout421.xml"/><Relationship Id="rId11" Type="http://schemas.openxmlformats.org/officeDocument/2006/relationships/slideLayout" Target="../slideLayouts/slideLayout426.xml"/><Relationship Id="rId24" Type="http://schemas.openxmlformats.org/officeDocument/2006/relationships/slideLayout" Target="../slideLayouts/slideLayout439.xml"/><Relationship Id="rId32" Type="http://schemas.openxmlformats.org/officeDocument/2006/relationships/slideLayout" Target="../slideLayouts/slideLayout447.xml"/><Relationship Id="rId37" Type="http://schemas.openxmlformats.org/officeDocument/2006/relationships/slideLayout" Target="../slideLayouts/slideLayout452.xml"/><Relationship Id="rId40" Type="http://schemas.openxmlformats.org/officeDocument/2006/relationships/slideLayout" Target="../slideLayouts/slideLayout455.xml"/><Relationship Id="rId45" Type="http://schemas.openxmlformats.org/officeDocument/2006/relationships/slideLayout" Target="../slideLayouts/slideLayout460.xml"/><Relationship Id="rId53" Type="http://schemas.openxmlformats.org/officeDocument/2006/relationships/slideLayout" Target="../slideLayouts/slideLayout468.xml"/><Relationship Id="rId5" Type="http://schemas.openxmlformats.org/officeDocument/2006/relationships/slideLayout" Target="../slideLayouts/slideLayout420.xml"/><Relationship Id="rId15" Type="http://schemas.openxmlformats.org/officeDocument/2006/relationships/slideLayout" Target="../slideLayouts/slideLayout430.xml"/><Relationship Id="rId23" Type="http://schemas.openxmlformats.org/officeDocument/2006/relationships/slideLayout" Target="../slideLayouts/slideLayout438.xml"/><Relationship Id="rId28" Type="http://schemas.openxmlformats.org/officeDocument/2006/relationships/slideLayout" Target="../slideLayouts/slideLayout443.xml"/><Relationship Id="rId36" Type="http://schemas.openxmlformats.org/officeDocument/2006/relationships/slideLayout" Target="../slideLayouts/slideLayout451.xml"/><Relationship Id="rId49" Type="http://schemas.openxmlformats.org/officeDocument/2006/relationships/slideLayout" Target="../slideLayouts/slideLayout464.xml"/><Relationship Id="rId10" Type="http://schemas.openxmlformats.org/officeDocument/2006/relationships/slideLayout" Target="../slideLayouts/slideLayout425.xml"/><Relationship Id="rId19" Type="http://schemas.openxmlformats.org/officeDocument/2006/relationships/slideLayout" Target="../slideLayouts/slideLayout434.xml"/><Relationship Id="rId31" Type="http://schemas.openxmlformats.org/officeDocument/2006/relationships/slideLayout" Target="../slideLayouts/slideLayout446.xml"/><Relationship Id="rId44" Type="http://schemas.openxmlformats.org/officeDocument/2006/relationships/slideLayout" Target="../slideLayouts/slideLayout459.xml"/><Relationship Id="rId52" Type="http://schemas.openxmlformats.org/officeDocument/2006/relationships/slideLayout" Target="../slideLayouts/slideLayout467.xml"/><Relationship Id="rId4" Type="http://schemas.openxmlformats.org/officeDocument/2006/relationships/slideLayout" Target="../slideLayouts/slideLayout419.xml"/><Relationship Id="rId9" Type="http://schemas.openxmlformats.org/officeDocument/2006/relationships/slideLayout" Target="../slideLayouts/slideLayout424.xml"/><Relationship Id="rId14" Type="http://schemas.openxmlformats.org/officeDocument/2006/relationships/slideLayout" Target="../slideLayouts/slideLayout429.xml"/><Relationship Id="rId22" Type="http://schemas.openxmlformats.org/officeDocument/2006/relationships/slideLayout" Target="../slideLayouts/slideLayout437.xml"/><Relationship Id="rId27" Type="http://schemas.openxmlformats.org/officeDocument/2006/relationships/slideLayout" Target="../slideLayouts/slideLayout442.xml"/><Relationship Id="rId30" Type="http://schemas.openxmlformats.org/officeDocument/2006/relationships/slideLayout" Target="../slideLayouts/slideLayout445.xml"/><Relationship Id="rId35" Type="http://schemas.openxmlformats.org/officeDocument/2006/relationships/slideLayout" Target="../slideLayouts/slideLayout450.xml"/><Relationship Id="rId43" Type="http://schemas.openxmlformats.org/officeDocument/2006/relationships/slideLayout" Target="../slideLayouts/slideLayout458.xml"/><Relationship Id="rId48" Type="http://schemas.openxmlformats.org/officeDocument/2006/relationships/slideLayout" Target="../slideLayouts/slideLayout463.xml"/><Relationship Id="rId8" Type="http://schemas.openxmlformats.org/officeDocument/2006/relationships/slideLayout" Target="../slideLayouts/slideLayout423.xml"/><Relationship Id="rId51" Type="http://schemas.openxmlformats.org/officeDocument/2006/relationships/slideLayout" Target="../slideLayouts/slideLayout466.xml"/><Relationship Id="rId3" Type="http://schemas.openxmlformats.org/officeDocument/2006/relationships/slideLayout" Target="../slideLayouts/slideLayout418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1.xml"/><Relationship Id="rId2" Type="http://schemas.openxmlformats.org/officeDocument/2006/relationships/slideLayout" Target="../slideLayouts/slideLayout470.xml"/><Relationship Id="rId1" Type="http://schemas.openxmlformats.org/officeDocument/2006/relationships/slideLayout" Target="../slideLayouts/slideLayout469.xml"/><Relationship Id="rId5" Type="http://schemas.openxmlformats.org/officeDocument/2006/relationships/image" Target="../media/image11.png"/><Relationship Id="rId4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9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474.xml"/><Relationship Id="rId7" Type="http://schemas.openxmlformats.org/officeDocument/2006/relationships/slideLayout" Target="../slideLayouts/slideLayout478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473.xml"/><Relationship Id="rId1" Type="http://schemas.openxmlformats.org/officeDocument/2006/relationships/slideLayout" Target="../slideLayouts/slideLayout472.xml"/><Relationship Id="rId6" Type="http://schemas.openxmlformats.org/officeDocument/2006/relationships/slideLayout" Target="../slideLayouts/slideLayout477.xml"/><Relationship Id="rId11" Type="http://schemas.openxmlformats.org/officeDocument/2006/relationships/slideLayout" Target="../slideLayouts/slideLayout482.xml"/><Relationship Id="rId5" Type="http://schemas.openxmlformats.org/officeDocument/2006/relationships/slideLayout" Target="../slideLayouts/slideLayout476.xml"/><Relationship Id="rId10" Type="http://schemas.openxmlformats.org/officeDocument/2006/relationships/slideLayout" Target="../slideLayouts/slideLayout481.xml"/><Relationship Id="rId4" Type="http://schemas.openxmlformats.org/officeDocument/2006/relationships/slideLayout" Target="../slideLayouts/slideLayout475.xml"/><Relationship Id="rId9" Type="http://schemas.openxmlformats.org/officeDocument/2006/relationships/slideLayout" Target="../slideLayouts/slideLayout480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0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485.xml"/><Relationship Id="rId7" Type="http://schemas.openxmlformats.org/officeDocument/2006/relationships/slideLayout" Target="../slideLayouts/slideLayout489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484.xml"/><Relationship Id="rId1" Type="http://schemas.openxmlformats.org/officeDocument/2006/relationships/slideLayout" Target="../slideLayouts/slideLayout483.xml"/><Relationship Id="rId6" Type="http://schemas.openxmlformats.org/officeDocument/2006/relationships/slideLayout" Target="../slideLayouts/slideLayout488.xml"/><Relationship Id="rId11" Type="http://schemas.openxmlformats.org/officeDocument/2006/relationships/slideLayout" Target="../slideLayouts/slideLayout493.xml"/><Relationship Id="rId5" Type="http://schemas.openxmlformats.org/officeDocument/2006/relationships/slideLayout" Target="../slideLayouts/slideLayout487.xml"/><Relationship Id="rId10" Type="http://schemas.openxmlformats.org/officeDocument/2006/relationships/slideLayout" Target="../slideLayouts/slideLayout492.xml"/><Relationship Id="rId4" Type="http://schemas.openxmlformats.org/officeDocument/2006/relationships/slideLayout" Target="../slideLayouts/slideLayout486.xml"/><Relationship Id="rId9" Type="http://schemas.openxmlformats.org/officeDocument/2006/relationships/slideLayout" Target="../slideLayouts/slideLayout491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1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496.xml"/><Relationship Id="rId7" Type="http://schemas.openxmlformats.org/officeDocument/2006/relationships/slideLayout" Target="../slideLayouts/slideLayout500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95.xml"/><Relationship Id="rId1" Type="http://schemas.openxmlformats.org/officeDocument/2006/relationships/slideLayout" Target="../slideLayouts/slideLayout494.xml"/><Relationship Id="rId6" Type="http://schemas.openxmlformats.org/officeDocument/2006/relationships/slideLayout" Target="../slideLayouts/slideLayout499.xml"/><Relationship Id="rId11" Type="http://schemas.openxmlformats.org/officeDocument/2006/relationships/slideLayout" Target="../slideLayouts/slideLayout504.xml"/><Relationship Id="rId5" Type="http://schemas.openxmlformats.org/officeDocument/2006/relationships/slideLayout" Target="../slideLayouts/slideLayout498.xml"/><Relationship Id="rId10" Type="http://schemas.openxmlformats.org/officeDocument/2006/relationships/slideLayout" Target="../slideLayouts/slideLayout503.xml"/><Relationship Id="rId4" Type="http://schemas.openxmlformats.org/officeDocument/2006/relationships/slideLayout" Target="../slideLayouts/slideLayout497.xml"/><Relationship Id="rId9" Type="http://schemas.openxmlformats.org/officeDocument/2006/relationships/slideLayout" Target="../slideLayouts/slideLayout502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2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507.xml"/><Relationship Id="rId7" Type="http://schemas.openxmlformats.org/officeDocument/2006/relationships/slideLayout" Target="../slideLayouts/slideLayout511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506.xml"/><Relationship Id="rId1" Type="http://schemas.openxmlformats.org/officeDocument/2006/relationships/slideLayout" Target="../slideLayouts/slideLayout505.xml"/><Relationship Id="rId6" Type="http://schemas.openxmlformats.org/officeDocument/2006/relationships/slideLayout" Target="../slideLayouts/slideLayout510.xml"/><Relationship Id="rId11" Type="http://schemas.openxmlformats.org/officeDocument/2006/relationships/slideLayout" Target="../slideLayouts/slideLayout515.xml"/><Relationship Id="rId5" Type="http://schemas.openxmlformats.org/officeDocument/2006/relationships/slideLayout" Target="../slideLayouts/slideLayout509.xml"/><Relationship Id="rId10" Type="http://schemas.openxmlformats.org/officeDocument/2006/relationships/slideLayout" Target="../slideLayouts/slideLayout514.xml"/><Relationship Id="rId4" Type="http://schemas.openxmlformats.org/officeDocument/2006/relationships/slideLayout" Target="../slideLayouts/slideLayout508.xml"/><Relationship Id="rId9" Type="http://schemas.openxmlformats.org/officeDocument/2006/relationships/slideLayout" Target="../slideLayouts/slideLayout5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3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518.xml"/><Relationship Id="rId7" Type="http://schemas.openxmlformats.org/officeDocument/2006/relationships/slideLayout" Target="../slideLayouts/slideLayout522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517.xml"/><Relationship Id="rId1" Type="http://schemas.openxmlformats.org/officeDocument/2006/relationships/slideLayout" Target="../slideLayouts/slideLayout516.xml"/><Relationship Id="rId6" Type="http://schemas.openxmlformats.org/officeDocument/2006/relationships/slideLayout" Target="../slideLayouts/slideLayout521.xml"/><Relationship Id="rId11" Type="http://schemas.openxmlformats.org/officeDocument/2006/relationships/slideLayout" Target="../slideLayouts/slideLayout526.xml"/><Relationship Id="rId5" Type="http://schemas.openxmlformats.org/officeDocument/2006/relationships/slideLayout" Target="../slideLayouts/slideLayout520.xml"/><Relationship Id="rId10" Type="http://schemas.openxmlformats.org/officeDocument/2006/relationships/slideLayout" Target="../slideLayouts/slideLayout525.xml"/><Relationship Id="rId4" Type="http://schemas.openxmlformats.org/officeDocument/2006/relationships/slideLayout" Target="../slideLayouts/slideLayout519.xml"/><Relationship Id="rId9" Type="http://schemas.openxmlformats.org/officeDocument/2006/relationships/slideLayout" Target="../slideLayouts/slideLayout524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4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529.xml"/><Relationship Id="rId7" Type="http://schemas.openxmlformats.org/officeDocument/2006/relationships/slideLayout" Target="../slideLayouts/slideLayout533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528.xml"/><Relationship Id="rId1" Type="http://schemas.openxmlformats.org/officeDocument/2006/relationships/slideLayout" Target="../slideLayouts/slideLayout527.xml"/><Relationship Id="rId6" Type="http://schemas.openxmlformats.org/officeDocument/2006/relationships/slideLayout" Target="../slideLayouts/slideLayout532.xml"/><Relationship Id="rId11" Type="http://schemas.openxmlformats.org/officeDocument/2006/relationships/slideLayout" Target="../slideLayouts/slideLayout537.xml"/><Relationship Id="rId5" Type="http://schemas.openxmlformats.org/officeDocument/2006/relationships/slideLayout" Target="../slideLayouts/slideLayout531.xml"/><Relationship Id="rId10" Type="http://schemas.openxmlformats.org/officeDocument/2006/relationships/slideLayout" Target="../slideLayouts/slideLayout536.xml"/><Relationship Id="rId4" Type="http://schemas.openxmlformats.org/officeDocument/2006/relationships/slideLayout" Target="../slideLayouts/slideLayout530.xml"/><Relationship Id="rId9" Type="http://schemas.openxmlformats.org/officeDocument/2006/relationships/slideLayout" Target="../slideLayouts/slideLayout535.xml"/></Relationships>
</file>

<file path=ppt/slideMasters/_rels/slideMaster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0.xml"/><Relationship Id="rId2" Type="http://schemas.openxmlformats.org/officeDocument/2006/relationships/slideLayout" Target="../slideLayouts/slideLayout539.xml"/><Relationship Id="rId1" Type="http://schemas.openxmlformats.org/officeDocument/2006/relationships/slideLayout" Target="../slideLayouts/slideLayout538.xml"/><Relationship Id="rId5" Type="http://schemas.openxmlformats.org/officeDocument/2006/relationships/image" Target="../media/image11.png"/><Relationship Id="rId4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8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543.xml"/><Relationship Id="rId7" Type="http://schemas.openxmlformats.org/officeDocument/2006/relationships/slideLayout" Target="../slideLayouts/slideLayout547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542.xml"/><Relationship Id="rId1" Type="http://schemas.openxmlformats.org/officeDocument/2006/relationships/slideLayout" Target="../slideLayouts/slideLayout541.xml"/><Relationship Id="rId6" Type="http://schemas.openxmlformats.org/officeDocument/2006/relationships/slideLayout" Target="../slideLayouts/slideLayout546.xml"/><Relationship Id="rId11" Type="http://schemas.openxmlformats.org/officeDocument/2006/relationships/slideLayout" Target="../slideLayouts/slideLayout551.xml"/><Relationship Id="rId5" Type="http://schemas.openxmlformats.org/officeDocument/2006/relationships/slideLayout" Target="../slideLayouts/slideLayout545.xml"/><Relationship Id="rId10" Type="http://schemas.openxmlformats.org/officeDocument/2006/relationships/slideLayout" Target="../slideLayouts/slideLayout550.xml"/><Relationship Id="rId4" Type="http://schemas.openxmlformats.org/officeDocument/2006/relationships/slideLayout" Target="../slideLayouts/slideLayout544.xml"/><Relationship Id="rId9" Type="http://schemas.openxmlformats.org/officeDocument/2006/relationships/slideLayout" Target="../slideLayouts/slideLayout549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9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554.xml"/><Relationship Id="rId7" Type="http://schemas.openxmlformats.org/officeDocument/2006/relationships/slideLayout" Target="../slideLayouts/slideLayout558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553.xml"/><Relationship Id="rId1" Type="http://schemas.openxmlformats.org/officeDocument/2006/relationships/slideLayout" Target="../slideLayouts/slideLayout552.xml"/><Relationship Id="rId6" Type="http://schemas.openxmlformats.org/officeDocument/2006/relationships/slideLayout" Target="../slideLayouts/slideLayout557.xml"/><Relationship Id="rId11" Type="http://schemas.openxmlformats.org/officeDocument/2006/relationships/slideLayout" Target="../slideLayouts/slideLayout562.xml"/><Relationship Id="rId5" Type="http://schemas.openxmlformats.org/officeDocument/2006/relationships/slideLayout" Target="../slideLayouts/slideLayout556.xml"/><Relationship Id="rId10" Type="http://schemas.openxmlformats.org/officeDocument/2006/relationships/slideLayout" Target="../slideLayouts/slideLayout561.xml"/><Relationship Id="rId4" Type="http://schemas.openxmlformats.org/officeDocument/2006/relationships/slideLayout" Target="../slideLayouts/slideLayout555.xml"/><Relationship Id="rId9" Type="http://schemas.openxmlformats.org/officeDocument/2006/relationships/slideLayout" Target="../slideLayouts/slideLayout560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0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565.xml"/><Relationship Id="rId7" Type="http://schemas.openxmlformats.org/officeDocument/2006/relationships/slideLayout" Target="../slideLayouts/slideLayout569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564.xml"/><Relationship Id="rId1" Type="http://schemas.openxmlformats.org/officeDocument/2006/relationships/slideLayout" Target="../slideLayouts/slideLayout563.xml"/><Relationship Id="rId6" Type="http://schemas.openxmlformats.org/officeDocument/2006/relationships/slideLayout" Target="../slideLayouts/slideLayout568.xml"/><Relationship Id="rId11" Type="http://schemas.openxmlformats.org/officeDocument/2006/relationships/slideLayout" Target="../slideLayouts/slideLayout573.xml"/><Relationship Id="rId5" Type="http://schemas.openxmlformats.org/officeDocument/2006/relationships/slideLayout" Target="../slideLayouts/slideLayout567.xml"/><Relationship Id="rId10" Type="http://schemas.openxmlformats.org/officeDocument/2006/relationships/slideLayout" Target="../slideLayouts/slideLayout572.xml"/><Relationship Id="rId4" Type="http://schemas.openxmlformats.org/officeDocument/2006/relationships/slideLayout" Target="../slideLayouts/slideLayout566.xml"/><Relationship Id="rId9" Type="http://schemas.openxmlformats.org/officeDocument/2006/relationships/slideLayout" Target="../slideLayouts/slideLayout571.xml"/></Relationships>
</file>

<file path=ppt/slideMasters/_rels/slideMaster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6.xml"/><Relationship Id="rId2" Type="http://schemas.openxmlformats.org/officeDocument/2006/relationships/slideLayout" Target="../slideLayouts/slideLayout575.xml"/><Relationship Id="rId1" Type="http://schemas.openxmlformats.org/officeDocument/2006/relationships/slideLayout" Target="../slideLayouts/slideLayout574.xml"/><Relationship Id="rId5" Type="http://schemas.openxmlformats.org/officeDocument/2006/relationships/image" Target="../media/image11.png"/><Relationship Id="rId4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4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579.xml"/><Relationship Id="rId7" Type="http://schemas.openxmlformats.org/officeDocument/2006/relationships/slideLayout" Target="../slideLayouts/slideLayout583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578.xml"/><Relationship Id="rId1" Type="http://schemas.openxmlformats.org/officeDocument/2006/relationships/slideLayout" Target="../slideLayouts/slideLayout577.xml"/><Relationship Id="rId6" Type="http://schemas.openxmlformats.org/officeDocument/2006/relationships/slideLayout" Target="../slideLayouts/slideLayout582.xml"/><Relationship Id="rId11" Type="http://schemas.openxmlformats.org/officeDocument/2006/relationships/slideLayout" Target="../slideLayouts/slideLayout587.xml"/><Relationship Id="rId5" Type="http://schemas.openxmlformats.org/officeDocument/2006/relationships/slideLayout" Target="../slideLayouts/slideLayout581.xml"/><Relationship Id="rId10" Type="http://schemas.openxmlformats.org/officeDocument/2006/relationships/slideLayout" Target="../slideLayouts/slideLayout586.xml"/><Relationship Id="rId4" Type="http://schemas.openxmlformats.org/officeDocument/2006/relationships/slideLayout" Target="../slideLayouts/slideLayout580.xml"/><Relationship Id="rId9" Type="http://schemas.openxmlformats.org/officeDocument/2006/relationships/slideLayout" Target="../slideLayouts/slideLayout585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5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590.xml"/><Relationship Id="rId7" Type="http://schemas.openxmlformats.org/officeDocument/2006/relationships/slideLayout" Target="../slideLayouts/slideLayout594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589.xml"/><Relationship Id="rId1" Type="http://schemas.openxmlformats.org/officeDocument/2006/relationships/slideLayout" Target="../slideLayouts/slideLayout588.xml"/><Relationship Id="rId6" Type="http://schemas.openxmlformats.org/officeDocument/2006/relationships/slideLayout" Target="../slideLayouts/slideLayout593.xml"/><Relationship Id="rId11" Type="http://schemas.openxmlformats.org/officeDocument/2006/relationships/slideLayout" Target="../slideLayouts/slideLayout598.xml"/><Relationship Id="rId5" Type="http://schemas.openxmlformats.org/officeDocument/2006/relationships/slideLayout" Target="../slideLayouts/slideLayout592.xml"/><Relationship Id="rId10" Type="http://schemas.openxmlformats.org/officeDocument/2006/relationships/slideLayout" Target="../slideLayouts/slideLayout597.xml"/><Relationship Id="rId4" Type="http://schemas.openxmlformats.org/officeDocument/2006/relationships/slideLayout" Target="../slideLayouts/slideLayout591.xml"/><Relationship Id="rId9" Type="http://schemas.openxmlformats.org/officeDocument/2006/relationships/slideLayout" Target="../slideLayouts/slideLayout596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6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601.xml"/><Relationship Id="rId7" Type="http://schemas.openxmlformats.org/officeDocument/2006/relationships/slideLayout" Target="../slideLayouts/slideLayout605.xml"/><Relationship Id="rId12" Type="http://schemas.openxmlformats.org/officeDocument/2006/relationships/theme" Target="../theme/theme49.xml"/><Relationship Id="rId2" Type="http://schemas.openxmlformats.org/officeDocument/2006/relationships/slideLayout" Target="../slideLayouts/slideLayout600.xml"/><Relationship Id="rId1" Type="http://schemas.openxmlformats.org/officeDocument/2006/relationships/slideLayout" Target="../slideLayouts/slideLayout599.xml"/><Relationship Id="rId6" Type="http://schemas.openxmlformats.org/officeDocument/2006/relationships/slideLayout" Target="../slideLayouts/slideLayout604.xml"/><Relationship Id="rId11" Type="http://schemas.openxmlformats.org/officeDocument/2006/relationships/slideLayout" Target="../slideLayouts/slideLayout609.xml"/><Relationship Id="rId5" Type="http://schemas.openxmlformats.org/officeDocument/2006/relationships/slideLayout" Target="../slideLayouts/slideLayout603.xml"/><Relationship Id="rId10" Type="http://schemas.openxmlformats.org/officeDocument/2006/relationships/slideLayout" Target="../slideLayouts/slideLayout608.xml"/><Relationship Id="rId4" Type="http://schemas.openxmlformats.org/officeDocument/2006/relationships/slideLayout" Target="../slideLayouts/slideLayout602.xml"/><Relationship Id="rId9" Type="http://schemas.openxmlformats.org/officeDocument/2006/relationships/slideLayout" Target="../slideLayouts/slideLayout60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7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612.xml"/><Relationship Id="rId7" Type="http://schemas.openxmlformats.org/officeDocument/2006/relationships/slideLayout" Target="../slideLayouts/slideLayout616.xml"/><Relationship Id="rId12" Type="http://schemas.openxmlformats.org/officeDocument/2006/relationships/theme" Target="../theme/theme50.xml"/><Relationship Id="rId2" Type="http://schemas.openxmlformats.org/officeDocument/2006/relationships/slideLayout" Target="../slideLayouts/slideLayout611.xml"/><Relationship Id="rId1" Type="http://schemas.openxmlformats.org/officeDocument/2006/relationships/slideLayout" Target="../slideLayouts/slideLayout610.xml"/><Relationship Id="rId6" Type="http://schemas.openxmlformats.org/officeDocument/2006/relationships/slideLayout" Target="../slideLayouts/slideLayout615.xml"/><Relationship Id="rId11" Type="http://schemas.openxmlformats.org/officeDocument/2006/relationships/slideLayout" Target="../slideLayouts/slideLayout620.xml"/><Relationship Id="rId5" Type="http://schemas.openxmlformats.org/officeDocument/2006/relationships/slideLayout" Target="../slideLayouts/slideLayout614.xml"/><Relationship Id="rId10" Type="http://schemas.openxmlformats.org/officeDocument/2006/relationships/slideLayout" Target="../slideLayouts/slideLayout619.xml"/><Relationship Id="rId4" Type="http://schemas.openxmlformats.org/officeDocument/2006/relationships/slideLayout" Target="../slideLayouts/slideLayout613.xml"/><Relationship Id="rId9" Type="http://schemas.openxmlformats.org/officeDocument/2006/relationships/slideLayout" Target="../slideLayouts/slideLayout618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8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623.xml"/><Relationship Id="rId7" Type="http://schemas.openxmlformats.org/officeDocument/2006/relationships/slideLayout" Target="../slideLayouts/slideLayout627.xml"/><Relationship Id="rId12" Type="http://schemas.openxmlformats.org/officeDocument/2006/relationships/theme" Target="../theme/theme51.xml"/><Relationship Id="rId2" Type="http://schemas.openxmlformats.org/officeDocument/2006/relationships/slideLayout" Target="../slideLayouts/slideLayout622.xml"/><Relationship Id="rId1" Type="http://schemas.openxmlformats.org/officeDocument/2006/relationships/slideLayout" Target="../slideLayouts/slideLayout621.xml"/><Relationship Id="rId6" Type="http://schemas.openxmlformats.org/officeDocument/2006/relationships/slideLayout" Target="../slideLayouts/slideLayout626.xml"/><Relationship Id="rId11" Type="http://schemas.openxmlformats.org/officeDocument/2006/relationships/slideLayout" Target="../slideLayouts/slideLayout631.xml"/><Relationship Id="rId5" Type="http://schemas.openxmlformats.org/officeDocument/2006/relationships/slideLayout" Target="../slideLayouts/slideLayout625.xml"/><Relationship Id="rId10" Type="http://schemas.openxmlformats.org/officeDocument/2006/relationships/slideLayout" Target="../slideLayouts/slideLayout630.xml"/><Relationship Id="rId4" Type="http://schemas.openxmlformats.org/officeDocument/2006/relationships/slideLayout" Target="../slideLayouts/slideLayout624.xml"/><Relationship Id="rId9" Type="http://schemas.openxmlformats.org/officeDocument/2006/relationships/slideLayout" Target="../slideLayouts/slideLayout629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9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634.xml"/><Relationship Id="rId7" Type="http://schemas.openxmlformats.org/officeDocument/2006/relationships/slideLayout" Target="../slideLayouts/slideLayout638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633.xml"/><Relationship Id="rId1" Type="http://schemas.openxmlformats.org/officeDocument/2006/relationships/slideLayout" Target="../slideLayouts/slideLayout632.xml"/><Relationship Id="rId6" Type="http://schemas.openxmlformats.org/officeDocument/2006/relationships/slideLayout" Target="../slideLayouts/slideLayout637.xml"/><Relationship Id="rId11" Type="http://schemas.openxmlformats.org/officeDocument/2006/relationships/slideLayout" Target="../slideLayouts/slideLayout642.xml"/><Relationship Id="rId5" Type="http://schemas.openxmlformats.org/officeDocument/2006/relationships/slideLayout" Target="../slideLayouts/slideLayout636.xml"/><Relationship Id="rId10" Type="http://schemas.openxmlformats.org/officeDocument/2006/relationships/slideLayout" Target="../slideLayouts/slideLayout641.xml"/><Relationship Id="rId4" Type="http://schemas.openxmlformats.org/officeDocument/2006/relationships/slideLayout" Target="../slideLayouts/slideLayout635.xml"/><Relationship Id="rId9" Type="http://schemas.openxmlformats.org/officeDocument/2006/relationships/slideLayout" Target="../slideLayouts/slideLayout640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0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645.xml"/><Relationship Id="rId7" Type="http://schemas.openxmlformats.org/officeDocument/2006/relationships/slideLayout" Target="../slideLayouts/slideLayout649.xml"/><Relationship Id="rId12" Type="http://schemas.openxmlformats.org/officeDocument/2006/relationships/theme" Target="../theme/theme53.xml"/><Relationship Id="rId2" Type="http://schemas.openxmlformats.org/officeDocument/2006/relationships/slideLayout" Target="../slideLayouts/slideLayout644.xml"/><Relationship Id="rId1" Type="http://schemas.openxmlformats.org/officeDocument/2006/relationships/slideLayout" Target="../slideLayouts/slideLayout643.xml"/><Relationship Id="rId6" Type="http://schemas.openxmlformats.org/officeDocument/2006/relationships/slideLayout" Target="../slideLayouts/slideLayout648.xml"/><Relationship Id="rId11" Type="http://schemas.openxmlformats.org/officeDocument/2006/relationships/slideLayout" Target="../slideLayouts/slideLayout653.xml"/><Relationship Id="rId5" Type="http://schemas.openxmlformats.org/officeDocument/2006/relationships/slideLayout" Target="../slideLayouts/slideLayout647.xml"/><Relationship Id="rId10" Type="http://schemas.openxmlformats.org/officeDocument/2006/relationships/slideLayout" Target="../slideLayouts/slideLayout652.xml"/><Relationship Id="rId4" Type="http://schemas.openxmlformats.org/officeDocument/2006/relationships/slideLayout" Target="../slideLayouts/slideLayout646.xml"/><Relationship Id="rId9" Type="http://schemas.openxmlformats.org/officeDocument/2006/relationships/slideLayout" Target="../slideLayouts/slideLayout651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1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656.xml"/><Relationship Id="rId7" Type="http://schemas.openxmlformats.org/officeDocument/2006/relationships/slideLayout" Target="../slideLayouts/slideLayout660.xml"/><Relationship Id="rId12" Type="http://schemas.openxmlformats.org/officeDocument/2006/relationships/theme" Target="../theme/theme54.xml"/><Relationship Id="rId2" Type="http://schemas.openxmlformats.org/officeDocument/2006/relationships/slideLayout" Target="../slideLayouts/slideLayout655.xml"/><Relationship Id="rId1" Type="http://schemas.openxmlformats.org/officeDocument/2006/relationships/slideLayout" Target="../slideLayouts/slideLayout654.xml"/><Relationship Id="rId6" Type="http://schemas.openxmlformats.org/officeDocument/2006/relationships/slideLayout" Target="../slideLayouts/slideLayout659.xml"/><Relationship Id="rId11" Type="http://schemas.openxmlformats.org/officeDocument/2006/relationships/slideLayout" Target="../slideLayouts/slideLayout664.xml"/><Relationship Id="rId5" Type="http://schemas.openxmlformats.org/officeDocument/2006/relationships/slideLayout" Target="../slideLayouts/slideLayout658.xml"/><Relationship Id="rId10" Type="http://schemas.openxmlformats.org/officeDocument/2006/relationships/slideLayout" Target="../slideLayouts/slideLayout663.xml"/><Relationship Id="rId4" Type="http://schemas.openxmlformats.org/officeDocument/2006/relationships/slideLayout" Target="../slideLayouts/slideLayout657.xml"/><Relationship Id="rId9" Type="http://schemas.openxmlformats.org/officeDocument/2006/relationships/slideLayout" Target="../slideLayouts/slideLayout662.xml"/></Relationships>
</file>

<file path=ppt/slideMasters/_rels/slideMaster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7.xml"/><Relationship Id="rId2" Type="http://schemas.openxmlformats.org/officeDocument/2006/relationships/slideLayout" Target="../slideLayouts/slideLayout666.xml"/><Relationship Id="rId1" Type="http://schemas.openxmlformats.org/officeDocument/2006/relationships/slideLayout" Target="../slideLayouts/slideLayout665.xml"/><Relationship Id="rId5" Type="http://schemas.openxmlformats.org/officeDocument/2006/relationships/image" Target="../media/image11.png"/><Relationship Id="rId4" Type="http://schemas.openxmlformats.org/officeDocument/2006/relationships/theme" Target="../theme/theme55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5.xml"/><Relationship Id="rId13" Type="http://schemas.openxmlformats.org/officeDocument/2006/relationships/slideLayout" Target="../slideLayouts/slideLayout680.xml"/><Relationship Id="rId3" Type="http://schemas.openxmlformats.org/officeDocument/2006/relationships/slideLayout" Target="../slideLayouts/slideLayout670.xml"/><Relationship Id="rId7" Type="http://schemas.openxmlformats.org/officeDocument/2006/relationships/slideLayout" Target="../slideLayouts/slideLayout674.xml"/><Relationship Id="rId12" Type="http://schemas.openxmlformats.org/officeDocument/2006/relationships/slideLayout" Target="../slideLayouts/slideLayout679.xml"/><Relationship Id="rId2" Type="http://schemas.openxmlformats.org/officeDocument/2006/relationships/slideLayout" Target="../slideLayouts/slideLayout669.xml"/><Relationship Id="rId1" Type="http://schemas.openxmlformats.org/officeDocument/2006/relationships/slideLayout" Target="../slideLayouts/slideLayout668.xml"/><Relationship Id="rId6" Type="http://schemas.openxmlformats.org/officeDocument/2006/relationships/slideLayout" Target="../slideLayouts/slideLayout673.xml"/><Relationship Id="rId11" Type="http://schemas.openxmlformats.org/officeDocument/2006/relationships/slideLayout" Target="../slideLayouts/slideLayout678.xml"/><Relationship Id="rId5" Type="http://schemas.openxmlformats.org/officeDocument/2006/relationships/slideLayout" Target="../slideLayouts/slideLayout67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77.xml"/><Relationship Id="rId4" Type="http://schemas.openxmlformats.org/officeDocument/2006/relationships/slideLayout" Target="../slideLayouts/slideLayout671.xml"/><Relationship Id="rId9" Type="http://schemas.openxmlformats.org/officeDocument/2006/relationships/slideLayout" Target="../slideLayouts/slideLayout676.xml"/><Relationship Id="rId14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8.xml"/><Relationship Id="rId13" Type="http://schemas.openxmlformats.org/officeDocument/2006/relationships/slideLayout" Target="../slideLayouts/slideLayout693.xml"/><Relationship Id="rId3" Type="http://schemas.openxmlformats.org/officeDocument/2006/relationships/slideLayout" Target="../slideLayouts/slideLayout683.xml"/><Relationship Id="rId7" Type="http://schemas.openxmlformats.org/officeDocument/2006/relationships/slideLayout" Target="../slideLayouts/slideLayout687.xml"/><Relationship Id="rId12" Type="http://schemas.openxmlformats.org/officeDocument/2006/relationships/slideLayout" Target="../slideLayouts/slideLayout692.xml"/><Relationship Id="rId2" Type="http://schemas.openxmlformats.org/officeDocument/2006/relationships/slideLayout" Target="../slideLayouts/slideLayout682.xml"/><Relationship Id="rId1" Type="http://schemas.openxmlformats.org/officeDocument/2006/relationships/slideLayout" Target="../slideLayouts/slideLayout681.xml"/><Relationship Id="rId6" Type="http://schemas.openxmlformats.org/officeDocument/2006/relationships/slideLayout" Target="../slideLayouts/slideLayout686.xml"/><Relationship Id="rId11" Type="http://schemas.openxmlformats.org/officeDocument/2006/relationships/slideLayout" Target="../slideLayouts/slideLayout691.xml"/><Relationship Id="rId5" Type="http://schemas.openxmlformats.org/officeDocument/2006/relationships/slideLayout" Target="../slideLayouts/slideLayout68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90.xml"/><Relationship Id="rId4" Type="http://schemas.openxmlformats.org/officeDocument/2006/relationships/slideLayout" Target="../slideLayouts/slideLayout684.xml"/><Relationship Id="rId9" Type="http://schemas.openxmlformats.org/officeDocument/2006/relationships/slideLayout" Target="../slideLayouts/slideLayout689.xml"/><Relationship Id="rId14" Type="http://schemas.openxmlformats.org/officeDocument/2006/relationships/theme" Target="../theme/theme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28" name="Group 9"/>
          <p:cNvGrpSpPr>
            <a:grpSpLocks/>
          </p:cNvGrpSpPr>
          <p:nvPr/>
        </p:nvGrpSpPr>
        <p:grpSpPr bwMode="auto">
          <a:xfrm>
            <a:off x="0" y="5867400"/>
            <a:ext cx="9144000" cy="1000125"/>
            <a:chOff x="0" y="3696"/>
            <a:chExt cx="5760" cy="630"/>
          </a:xfrm>
        </p:grpSpPr>
        <p:sp>
          <p:nvSpPr>
            <p:cNvPr id="1031" name="Freeform 5"/>
            <p:cNvSpPr>
              <a:spLocks/>
            </p:cNvSpPr>
            <p:nvPr/>
          </p:nvSpPr>
          <p:spPr bwMode="ltGray">
            <a:xfrm>
              <a:off x="0" y="3696"/>
              <a:ext cx="5760" cy="630"/>
            </a:xfrm>
            <a:custGeom>
              <a:avLst/>
              <a:gdLst>
                <a:gd name="T0" fmla="*/ 0 w 5760"/>
                <a:gd name="T1" fmla="*/ 342 h 630"/>
                <a:gd name="T2" fmla="*/ 2989 w 5760"/>
                <a:gd name="T3" fmla="*/ 319 h 630"/>
                <a:gd name="T4" fmla="*/ 5760 w 5760"/>
                <a:gd name="T5" fmla="*/ 0 h 630"/>
                <a:gd name="T6" fmla="*/ 5760 w 5760"/>
                <a:gd name="T7" fmla="*/ 630 h 630"/>
                <a:gd name="T8" fmla="*/ 0 w 5760"/>
                <a:gd name="T9" fmla="*/ 630 h 630"/>
                <a:gd name="T10" fmla="*/ 0 w 5760"/>
                <a:gd name="T11" fmla="*/ 342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1032" name="Picture 6" descr="att_slidedark_logo300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1BA6A680-2BF8-4263-9A8E-6F6961AA98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93" r:id="rId1"/>
    <p:sldLayoutId id="2147486462" r:id="rId2"/>
    <p:sldLayoutId id="2147486463" r:id="rId3"/>
    <p:sldLayoutId id="2147486464" r:id="rId4"/>
    <p:sldLayoutId id="2147486465" r:id="rId5"/>
    <p:sldLayoutId id="2147486466" r:id="rId6"/>
    <p:sldLayoutId id="2147486467" r:id="rId7"/>
    <p:sldLayoutId id="2147486468" r:id="rId8"/>
    <p:sldLayoutId id="2147486469" r:id="rId9"/>
    <p:sldLayoutId id="2147486470" r:id="rId10"/>
    <p:sldLayoutId id="2147486471" r:id="rId11"/>
    <p:sldLayoutId id="2147486472" r:id="rId12"/>
    <p:sldLayoutId id="21474864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9220" name="Group 9"/>
          <p:cNvGrpSpPr>
            <a:grpSpLocks/>
          </p:cNvGrpSpPr>
          <p:nvPr/>
        </p:nvGrpSpPr>
        <p:grpSpPr bwMode="auto">
          <a:xfrm>
            <a:off x="0" y="5867400"/>
            <a:ext cx="9144000" cy="831850"/>
            <a:chOff x="0" y="3696"/>
            <a:chExt cx="5760" cy="524"/>
          </a:xfrm>
        </p:grpSpPr>
        <p:sp>
          <p:nvSpPr>
            <p:cNvPr id="9223" name="Freeform 5"/>
            <p:cNvSpPr>
              <a:spLocks/>
            </p:cNvSpPr>
            <p:nvPr/>
          </p:nvSpPr>
          <p:spPr bwMode="ltGray">
            <a:xfrm>
              <a:off x="0" y="3696"/>
              <a:ext cx="5760" cy="288"/>
            </a:xfrm>
            <a:custGeom>
              <a:avLst/>
              <a:gdLst>
                <a:gd name="T0" fmla="*/ 0 w 5760"/>
                <a:gd name="T1" fmla="*/ 71 h 630"/>
                <a:gd name="T2" fmla="*/ 2989 w 5760"/>
                <a:gd name="T3" fmla="*/ 67 h 630"/>
                <a:gd name="T4" fmla="*/ 5760 w 5760"/>
                <a:gd name="T5" fmla="*/ 0 h 630"/>
                <a:gd name="T6" fmla="*/ 5760 w 5760"/>
                <a:gd name="T7" fmla="*/ 132 h 630"/>
                <a:gd name="T8" fmla="*/ 0 w 5760"/>
                <a:gd name="T9" fmla="*/ 132 h 630"/>
                <a:gd name="T10" fmla="*/ 0 w 5760"/>
                <a:gd name="T11" fmla="*/ 71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9224" name="Picture 6" descr="att_slidedark_logo300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32F71F9C-DB5B-43B3-B77A-419DA682EB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19" r:id="rId1"/>
    <p:sldLayoutId id="2147486544" r:id="rId2"/>
    <p:sldLayoutId id="2147486545" r:id="rId3"/>
    <p:sldLayoutId id="2147486546" r:id="rId4"/>
    <p:sldLayoutId id="2147486547" r:id="rId5"/>
    <p:sldLayoutId id="2147486548" r:id="rId6"/>
    <p:sldLayoutId id="2147486549" r:id="rId7"/>
    <p:sldLayoutId id="2147486550" r:id="rId8"/>
    <p:sldLayoutId id="2147486551" r:id="rId9"/>
    <p:sldLayoutId id="2147486552" r:id="rId10"/>
    <p:sldLayoutId id="2147486553" r:id="rId11"/>
    <p:sldLayoutId id="2147486554" r:id="rId12"/>
    <p:sldLayoutId id="2147486555" r:id="rId13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244" name="Group 9"/>
          <p:cNvGrpSpPr>
            <a:grpSpLocks/>
          </p:cNvGrpSpPr>
          <p:nvPr/>
        </p:nvGrpSpPr>
        <p:grpSpPr bwMode="auto">
          <a:xfrm>
            <a:off x="0" y="5867400"/>
            <a:ext cx="9144000" cy="831850"/>
            <a:chOff x="0" y="3696"/>
            <a:chExt cx="5760" cy="524"/>
          </a:xfrm>
        </p:grpSpPr>
        <p:sp>
          <p:nvSpPr>
            <p:cNvPr id="10247" name="Freeform 5"/>
            <p:cNvSpPr>
              <a:spLocks/>
            </p:cNvSpPr>
            <p:nvPr/>
          </p:nvSpPr>
          <p:spPr bwMode="ltGray">
            <a:xfrm>
              <a:off x="0" y="3696"/>
              <a:ext cx="5760" cy="288"/>
            </a:xfrm>
            <a:custGeom>
              <a:avLst/>
              <a:gdLst>
                <a:gd name="T0" fmla="*/ 0 w 5760"/>
                <a:gd name="T1" fmla="*/ 71 h 630"/>
                <a:gd name="T2" fmla="*/ 2989 w 5760"/>
                <a:gd name="T3" fmla="*/ 67 h 630"/>
                <a:gd name="T4" fmla="*/ 5760 w 5760"/>
                <a:gd name="T5" fmla="*/ 0 h 630"/>
                <a:gd name="T6" fmla="*/ 5760 w 5760"/>
                <a:gd name="T7" fmla="*/ 132 h 630"/>
                <a:gd name="T8" fmla="*/ 0 w 5760"/>
                <a:gd name="T9" fmla="*/ 132 h 630"/>
                <a:gd name="T10" fmla="*/ 0 w 5760"/>
                <a:gd name="T11" fmla="*/ 71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10248" name="Picture 6" descr="att_slidedark_logo300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AB42D2B9-CA29-452C-831C-33B67E07D6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20" r:id="rId1"/>
    <p:sldLayoutId id="2147486556" r:id="rId2"/>
    <p:sldLayoutId id="2147486557" r:id="rId3"/>
    <p:sldLayoutId id="2147486558" r:id="rId4"/>
    <p:sldLayoutId id="2147486559" r:id="rId5"/>
    <p:sldLayoutId id="2147486560" r:id="rId6"/>
    <p:sldLayoutId id="2147486561" r:id="rId7"/>
    <p:sldLayoutId id="2147486562" r:id="rId8"/>
    <p:sldLayoutId id="2147486563" r:id="rId9"/>
    <p:sldLayoutId id="2147486564" r:id="rId10"/>
    <p:sldLayoutId id="2147486565" r:id="rId11"/>
    <p:sldLayoutId id="2147486566" r:id="rId12"/>
    <p:sldLayoutId id="2147486567" r:id="rId13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1268" name="Group 9"/>
          <p:cNvGrpSpPr>
            <a:grpSpLocks/>
          </p:cNvGrpSpPr>
          <p:nvPr/>
        </p:nvGrpSpPr>
        <p:grpSpPr bwMode="auto">
          <a:xfrm>
            <a:off x="0" y="5867400"/>
            <a:ext cx="9144000" cy="831850"/>
            <a:chOff x="0" y="3696"/>
            <a:chExt cx="5760" cy="524"/>
          </a:xfrm>
        </p:grpSpPr>
        <p:sp>
          <p:nvSpPr>
            <p:cNvPr id="11271" name="Freeform 5"/>
            <p:cNvSpPr>
              <a:spLocks/>
            </p:cNvSpPr>
            <p:nvPr/>
          </p:nvSpPr>
          <p:spPr bwMode="ltGray">
            <a:xfrm>
              <a:off x="0" y="3696"/>
              <a:ext cx="5760" cy="288"/>
            </a:xfrm>
            <a:custGeom>
              <a:avLst/>
              <a:gdLst>
                <a:gd name="T0" fmla="*/ 0 w 5760"/>
                <a:gd name="T1" fmla="*/ 71 h 630"/>
                <a:gd name="T2" fmla="*/ 2989 w 5760"/>
                <a:gd name="T3" fmla="*/ 67 h 630"/>
                <a:gd name="T4" fmla="*/ 5760 w 5760"/>
                <a:gd name="T5" fmla="*/ 0 h 630"/>
                <a:gd name="T6" fmla="*/ 5760 w 5760"/>
                <a:gd name="T7" fmla="*/ 132 h 630"/>
                <a:gd name="T8" fmla="*/ 0 w 5760"/>
                <a:gd name="T9" fmla="*/ 132 h 630"/>
                <a:gd name="T10" fmla="*/ 0 w 5760"/>
                <a:gd name="T11" fmla="*/ 71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11272" name="Picture 6" descr="att_slidedark_logo300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A205288E-2A6F-417E-86CD-E1F132A0DD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21" r:id="rId1"/>
    <p:sldLayoutId id="2147486568" r:id="rId2"/>
    <p:sldLayoutId id="2147486569" r:id="rId3"/>
    <p:sldLayoutId id="2147486570" r:id="rId4"/>
    <p:sldLayoutId id="2147486571" r:id="rId5"/>
    <p:sldLayoutId id="2147486572" r:id="rId6"/>
    <p:sldLayoutId id="2147486573" r:id="rId7"/>
    <p:sldLayoutId id="2147486574" r:id="rId8"/>
    <p:sldLayoutId id="2147486575" r:id="rId9"/>
    <p:sldLayoutId id="2147486576" r:id="rId10"/>
    <p:sldLayoutId id="2147486577" r:id="rId11"/>
    <p:sldLayoutId id="2147486578" r:id="rId12"/>
    <p:sldLayoutId id="2147486579" r:id="rId13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2292" name="Group 9"/>
          <p:cNvGrpSpPr>
            <a:grpSpLocks/>
          </p:cNvGrpSpPr>
          <p:nvPr/>
        </p:nvGrpSpPr>
        <p:grpSpPr bwMode="auto">
          <a:xfrm>
            <a:off x="0" y="5867400"/>
            <a:ext cx="9144000" cy="831850"/>
            <a:chOff x="0" y="3696"/>
            <a:chExt cx="5760" cy="524"/>
          </a:xfrm>
        </p:grpSpPr>
        <p:sp>
          <p:nvSpPr>
            <p:cNvPr id="12295" name="Freeform 5"/>
            <p:cNvSpPr>
              <a:spLocks/>
            </p:cNvSpPr>
            <p:nvPr/>
          </p:nvSpPr>
          <p:spPr bwMode="ltGray">
            <a:xfrm>
              <a:off x="0" y="3696"/>
              <a:ext cx="5760" cy="288"/>
            </a:xfrm>
            <a:custGeom>
              <a:avLst/>
              <a:gdLst>
                <a:gd name="T0" fmla="*/ 0 w 5760"/>
                <a:gd name="T1" fmla="*/ 71 h 630"/>
                <a:gd name="T2" fmla="*/ 2989 w 5760"/>
                <a:gd name="T3" fmla="*/ 67 h 630"/>
                <a:gd name="T4" fmla="*/ 5760 w 5760"/>
                <a:gd name="T5" fmla="*/ 0 h 630"/>
                <a:gd name="T6" fmla="*/ 5760 w 5760"/>
                <a:gd name="T7" fmla="*/ 132 h 630"/>
                <a:gd name="T8" fmla="*/ 0 w 5760"/>
                <a:gd name="T9" fmla="*/ 132 h 630"/>
                <a:gd name="T10" fmla="*/ 0 w 5760"/>
                <a:gd name="T11" fmla="*/ 71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12296" name="Picture 6" descr="att_slidedark_logo300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AB9C1FA1-BC57-4DB2-B7F2-ABE695F2BE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22" r:id="rId1"/>
    <p:sldLayoutId id="2147486580" r:id="rId2"/>
    <p:sldLayoutId id="2147486581" r:id="rId3"/>
    <p:sldLayoutId id="2147486582" r:id="rId4"/>
    <p:sldLayoutId id="2147486583" r:id="rId5"/>
    <p:sldLayoutId id="2147486584" r:id="rId6"/>
    <p:sldLayoutId id="2147486585" r:id="rId7"/>
    <p:sldLayoutId id="2147486586" r:id="rId8"/>
    <p:sldLayoutId id="2147486587" r:id="rId9"/>
    <p:sldLayoutId id="2147486588" r:id="rId10"/>
    <p:sldLayoutId id="2147486589" r:id="rId11"/>
    <p:sldLayoutId id="2147486590" r:id="rId12"/>
    <p:sldLayoutId id="2147486591" r:id="rId13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3316" name="Group 9"/>
          <p:cNvGrpSpPr>
            <a:grpSpLocks/>
          </p:cNvGrpSpPr>
          <p:nvPr/>
        </p:nvGrpSpPr>
        <p:grpSpPr bwMode="auto">
          <a:xfrm>
            <a:off x="0" y="5867400"/>
            <a:ext cx="9144000" cy="831850"/>
            <a:chOff x="0" y="3696"/>
            <a:chExt cx="5760" cy="524"/>
          </a:xfrm>
        </p:grpSpPr>
        <p:sp>
          <p:nvSpPr>
            <p:cNvPr id="13319" name="Freeform 5"/>
            <p:cNvSpPr>
              <a:spLocks/>
            </p:cNvSpPr>
            <p:nvPr/>
          </p:nvSpPr>
          <p:spPr bwMode="ltGray">
            <a:xfrm>
              <a:off x="0" y="3696"/>
              <a:ext cx="5760" cy="288"/>
            </a:xfrm>
            <a:custGeom>
              <a:avLst/>
              <a:gdLst>
                <a:gd name="T0" fmla="*/ 0 w 5760"/>
                <a:gd name="T1" fmla="*/ 71 h 630"/>
                <a:gd name="T2" fmla="*/ 2989 w 5760"/>
                <a:gd name="T3" fmla="*/ 67 h 630"/>
                <a:gd name="T4" fmla="*/ 5760 w 5760"/>
                <a:gd name="T5" fmla="*/ 0 h 630"/>
                <a:gd name="T6" fmla="*/ 5760 w 5760"/>
                <a:gd name="T7" fmla="*/ 132 h 630"/>
                <a:gd name="T8" fmla="*/ 0 w 5760"/>
                <a:gd name="T9" fmla="*/ 132 h 630"/>
                <a:gd name="T10" fmla="*/ 0 w 5760"/>
                <a:gd name="T11" fmla="*/ 71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13320" name="Picture 6" descr="att_slidedark_logo300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9EC5C5F9-2A7C-49DA-B67B-C06CF22514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23" r:id="rId1"/>
    <p:sldLayoutId id="2147486592" r:id="rId2"/>
    <p:sldLayoutId id="2147486593" r:id="rId3"/>
    <p:sldLayoutId id="2147486594" r:id="rId4"/>
    <p:sldLayoutId id="2147486595" r:id="rId5"/>
    <p:sldLayoutId id="2147486596" r:id="rId6"/>
    <p:sldLayoutId id="2147486597" r:id="rId7"/>
    <p:sldLayoutId id="2147486598" r:id="rId8"/>
    <p:sldLayoutId id="2147486599" r:id="rId9"/>
    <p:sldLayoutId id="2147486600" r:id="rId10"/>
    <p:sldLayoutId id="2147486601" r:id="rId11"/>
    <p:sldLayoutId id="2147486602" r:id="rId12"/>
    <p:sldLayoutId id="2147486603" r:id="rId13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4340" name="Group 9"/>
          <p:cNvGrpSpPr>
            <a:grpSpLocks/>
          </p:cNvGrpSpPr>
          <p:nvPr/>
        </p:nvGrpSpPr>
        <p:grpSpPr bwMode="auto">
          <a:xfrm>
            <a:off x="0" y="5867400"/>
            <a:ext cx="9144000" cy="831850"/>
            <a:chOff x="0" y="3696"/>
            <a:chExt cx="5760" cy="524"/>
          </a:xfrm>
        </p:grpSpPr>
        <p:sp>
          <p:nvSpPr>
            <p:cNvPr id="14343" name="Freeform 5"/>
            <p:cNvSpPr>
              <a:spLocks/>
            </p:cNvSpPr>
            <p:nvPr/>
          </p:nvSpPr>
          <p:spPr bwMode="ltGray">
            <a:xfrm>
              <a:off x="0" y="3696"/>
              <a:ext cx="5760" cy="288"/>
            </a:xfrm>
            <a:custGeom>
              <a:avLst/>
              <a:gdLst>
                <a:gd name="T0" fmla="*/ 0 w 5760"/>
                <a:gd name="T1" fmla="*/ 71 h 630"/>
                <a:gd name="T2" fmla="*/ 2989 w 5760"/>
                <a:gd name="T3" fmla="*/ 67 h 630"/>
                <a:gd name="T4" fmla="*/ 5760 w 5760"/>
                <a:gd name="T5" fmla="*/ 0 h 630"/>
                <a:gd name="T6" fmla="*/ 5760 w 5760"/>
                <a:gd name="T7" fmla="*/ 132 h 630"/>
                <a:gd name="T8" fmla="*/ 0 w 5760"/>
                <a:gd name="T9" fmla="*/ 132 h 630"/>
                <a:gd name="T10" fmla="*/ 0 w 5760"/>
                <a:gd name="T11" fmla="*/ 71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14344" name="Picture 6" descr="att_slidedark_logo300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E8F6147F-98AE-44BB-BBE1-F9480AE6B5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24" r:id="rId1"/>
    <p:sldLayoutId id="2147486604" r:id="rId2"/>
    <p:sldLayoutId id="2147486605" r:id="rId3"/>
    <p:sldLayoutId id="2147486606" r:id="rId4"/>
    <p:sldLayoutId id="2147486607" r:id="rId5"/>
    <p:sldLayoutId id="2147486608" r:id="rId6"/>
    <p:sldLayoutId id="2147486609" r:id="rId7"/>
    <p:sldLayoutId id="2147486610" r:id="rId8"/>
    <p:sldLayoutId id="2147486611" r:id="rId9"/>
    <p:sldLayoutId id="2147486612" r:id="rId10"/>
    <p:sldLayoutId id="2147486613" r:id="rId11"/>
    <p:sldLayoutId id="2147486614" r:id="rId12"/>
    <p:sldLayoutId id="2147486615" r:id="rId13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5364" name="Group 9"/>
          <p:cNvGrpSpPr>
            <a:grpSpLocks/>
          </p:cNvGrpSpPr>
          <p:nvPr/>
        </p:nvGrpSpPr>
        <p:grpSpPr bwMode="auto">
          <a:xfrm>
            <a:off x="0" y="5867400"/>
            <a:ext cx="9144000" cy="831850"/>
            <a:chOff x="0" y="3696"/>
            <a:chExt cx="5760" cy="524"/>
          </a:xfrm>
        </p:grpSpPr>
        <p:sp>
          <p:nvSpPr>
            <p:cNvPr id="15367" name="Freeform 5"/>
            <p:cNvSpPr>
              <a:spLocks/>
            </p:cNvSpPr>
            <p:nvPr/>
          </p:nvSpPr>
          <p:spPr bwMode="ltGray">
            <a:xfrm>
              <a:off x="0" y="3696"/>
              <a:ext cx="5760" cy="288"/>
            </a:xfrm>
            <a:custGeom>
              <a:avLst/>
              <a:gdLst>
                <a:gd name="T0" fmla="*/ 0 w 5760"/>
                <a:gd name="T1" fmla="*/ 71 h 630"/>
                <a:gd name="T2" fmla="*/ 2989 w 5760"/>
                <a:gd name="T3" fmla="*/ 67 h 630"/>
                <a:gd name="T4" fmla="*/ 5760 w 5760"/>
                <a:gd name="T5" fmla="*/ 0 h 630"/>
                <a:gd name="T6" fmla="*/ 5760 w 5760"/>
                <a:gd name="T7" fmla="*/ 132 h 630"/>
                <a:gd name="T8" fmla="*/ 0 w 5760"/>
                <a:gd name="T9" fmla="*/ 132 h 630"/>
                <a:gd name="T10" fmla="*/ 0 w 5760"/>
                <a:gd name="T11" fmla="*/ 71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15368" name="Picture 6" descr="att_slidedark_logo300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CFAEF09A-B684-4AD4-8278-6D95E8D96C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25" r:id="rId1"/>
    <p:sldLayoutId id="2147486616" r:id="rId2"/>
    <p:sldLayoutId id="2147486617" r:id="rId3"/>
    <p:sldLayoutId id="2147486618" r:id="rId4"/>
    <p:sldLayoutId id="2147486619" r:id="rId5"/>
    <p:sldLayoutId id="2147486620" r:id="rId6"/>
    <p:sldLayoutId id="2147486621" r:id="rId7"/>
    <p:sldLayoutId id="2147486622" r:id="rId8"/>
    <p:sldLayoutId id="2147486623" r:id="rId9"/>
    <p:sldLayoutId id="2147486624" r:id="rId10"/>
    <p:sldLayoutId id="2147486625" r:id="rId11"/>
    <p:sldLayoutId id="2147486626" r:id="rId12"/>
    <p:sldLayoutId id="2147486627" r:id="rId13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6388" name="Group 9"/>
          <p:cNvGrpSpPr>
            <a:grpSpLocks/>
          </p:cNvGrpSpPr>
          <p:nvPr/>
        </p:nvGrpSpPr>
        <p:grpSpPr bwMode="auto">
          <a:xfrm>
            <a:off x="0" y="5867400"/>
            <a:ext cx="9144000" cy="831850"/>
            <a:chOff x="0" y="3696"/>
            <a:chExt cx="5760" cy="524"/>
          </a:xfrm>
        </p:grpSpPr>
        <p:sp>
          <p:nvSpPr>
            <p:cNvPr id="16391" name="Freeform 5"/>
            <p:cNvSpPr>
              <a:spLocks/>
            </p:cNvSpPr>
            <p:nvPr/>
          </p:nvSpPr>
          <p:spPr bwMode="ltGray">
            <a:xfrm>
              <a:off x="0" y="3696"/>
              <a:ext cx="5760" cy="288"/>
            </a:xfrm>
            <a:custGeom>
              <a:avLst/>
              <a:gdLst>
                <a:gd name="T0" fmla="*/ 0 w 5760"/>
                <a:gd name="T1" fmla="*/ 71 h 630"/>
                <a:gd name="T2" fmla="*/ 2989 w 5760"/>
                <a:gd name="T3" fmla="*/ 67 h 630"/>
                <a:gd name="T4" fmla="*/ 5760 w 5760"/>
                <a:gd name="T5" fmla="*/ 0 h 630"/>
                <a:gd name="T6" fmla="*/ 5760 w 5760"/>
                <a:gd name="T7" fmla="*/ 132 h 630"/>
                <a:gd name="T8" fmla="*/ 0 w 5760"/>
                <a:gd name="T9" fmla="*/ 132 h 630"/>
                <a:gd name="T10" fmla="*/ 0 w 5760"/>
                <a:gd name="T11" fmla="*/ 71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16392" name="Picture 6" descr="att_slidedark_logo300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8C99255E-89FA-46DE-8F53-F97063EC2C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26" r:id="rId1"/>
    <p:sldLayoutId id="2147486628" r:id="rId2"/>
    <p:sldLayoutId id="2147486629" r:id="rId3"/>
    <p:sldLayoutId id="2147486630" r:id="rId4"/>
    <p:sldLayoutId id="2147486631" r:id="rId5"/>
    <p:sldLayoutId id="2147486632" r:id="rId6"/>
    <p:sldLayoutId id="2147486633" r:id="rId7"/>
    <p:sldLayoutId id="2147486634" r:id="rId8"/>
    <p:sldLayoutId id="2147486635" r:id="rId9"/>
    <p:sldLayoutId id="2147486636" r:id="rId10"/>
    <p:sldLayoutId id="2147486637" r:id="rId11"/>
    <p:sldLayoutId id="2147486638" r:id="rId12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7412" name="Group 9"/>
          <p:cNvGrpSpPr>
            <a:grpSpLocks/>
          </p:cNvGrpSpPr>
          <p:nvPr/>
        </p:nvGrpSpPr>
        <p:grpSpPr bwMode="auto">
          <a:xfrm>
            <a:off x="0" y="5867400"/>
            <a:ext cx="9144000" cy="831850"/>
            <a:chOff x="0" y="3696"/>
            <a:chExt cx="5760" cy="524"/>
          </a:xfrm>
        </p:grpSpPr>
        <p:sp>
          <p:nvSpPr>
            <p:cNvPr id="17415" name="Freeform 5"/>
            <p:cNvSpPr>
              <a:spLocks/>
            </p:cNvSpPr>
            <p:nvPr/>
          </p:nvSpPr>
          <p:spPr bwMode="ltGray">
            <a:xfrm>
              <a:off x="0" y="3696"/>
              <a:ext cx="5760" cy="288"/>
            </a:xfrm>
            <a:custGeom>
              <a:avLst/>
              <a:gdLst>
                <a:gd name="T0" fmla="*/ 0 w 5760"/>
                <a:gd name="T1" fmla="*/ 71 h 630"/>
                <a:gd name="T2" fmla="*/ 2989 w 5760"/>
                <a:gd name="T3" fmla="*/ 67 h 630"/>
                <a:gd name="T4" fmla="*/ 5760 w 5760"/>
                <a:gd name="T5" fmla="*/ 0 h 630"/>
                <a:gd name="T6" fmla="*/ 5760 w 5760"/>
                <a:gd name="T7" fmla="*/ 132 h 630"/>
                <a:gd name="T8" fmla="*/ 0 w 5760"/>
                <a:gd name="T9" fmla="*/ 132 h 630"/>
                <a:gd name="T10" fmla="*/ 0 w 5760"/>
                <a:gd name="T11" fmla="*/ 71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17416" name="Picture 6" descr="att_slidedark_logo300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5DB1060B-65BF-406A-AA80-48ED182EBF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27" r:id="rId1"/>
    <p:sldLayoutId id="2147486639" r:id="rId2"/>
    <p:sldLayoutId id="2147486640" r:id="rId3"/>
    <p:sldLayoutId id="2147486641" r:id="rId4"/>
    <p:sldLayoutId id="2147486642" r:id="rId5"/>
    <p:sldLayoutId id="2147486643" r:id="rId6"/>
    <p:sldLayoutId id="2147486644" r:id="rId7"/>
    <p:sldLayoutId id="2147486645" r:id="rId8"/>
    <p:sldLayoutId id="2147486646" r:id="rId9"/>
    <p:sldLayoutId id="2147486647" r:id="rId10"/>
    <p:sldLayoutId id="2147486648" r:id="rId11"/>
    <p:sldLayoutId id="2147486649" r:id="rId12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8436" name="Group 9"/>
          <p:cNvGrpSpPr>
            <a:grpSpLocks/>
          </p:cNvGrpSpPr>
          <p:nvPr/>
        </p:nvGrpSpPr>
        <p:grpSpPr bwMode="auto">
          <a:xfrm>
            <a:off x="0" y="5867400"/>
            <a:ext cx="9144000" cy="831850"/>
            <a:chOff x="0" y="3696"/>
            <a:chExt cx="5760" cy="524"/>
          </a:xfrm>
        </p:grpSpPr>
        <p:sp>
          <p:nvSpPr>
            <p:cNvPr id="18439" name="Freeform 5"/>
            <p:cNvSpPr>
              <a:spLocks/>
            </p:cNvSpPr>
            <p:nvPr/>
          </p:nvSpPr>
          <p:spPr bwMode="ltGray">
            <a:xfrm>
              <a:off x="0" y="3696"/>
              <a:ext cx="5760" cy="288"/>
            </a:xfrm>
            <a:custGeom>
              <a:avLst/>
              <a:gdLst>
                <a:gd name="T0" fmla="*/ 0 w 5760"/>
                <a:gd name="T1" fmla="*/ 71 h 630"/>
                <a:gd name="T2" fmla="*/ 2989 w 5760"/>
                <a:gd name="T3" fmla="*/ 67 h 630"/>
                <a:gd name="T4" fmla="*/ 5760 w 5760"/>
                <a:gd name="T5" fmla="*/ 0 h 630"/>
                <a:gd name="T6" fmla="*/ 5760 w 5760"/>
                <a:gd name="T7" fmla="*/ 132 h 630"/>
                <a:gd name="T8" fmla="*/ 0 w 5760"/>
                <a:gd name="T9" fmla="*/ 132 h 630"/>
                <a:gd name="T10" fmla="*/ 0 w 5760"/>
                <a:gd name="T11" fmla="*/ 71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18440" name="Picture 6" descr="att_slidedark_logo300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28722A1F-1F05-4E1A-BD75-428919A834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28" r:id="rId1"/>
    <p:sldLayoutId id="2147486650" r:id="rId2"/>
    <p:sldLayoutId id="2147486651" r:id="rId3"/>
    <p:sldLayoutId id="2147486652" r:id="rId4"/>
    <p:sldLayoutId id="2147486653" r:id="rId5"/>
    <p:sldLayoutId id="2147486654" r:id="rId6"/>
    <p:sldLayoutId id="2147486655" r:id="rId7"/>
    <p:sldLayoutId id="2147486656" r:id="rId8"/>
    <p:sldLayoutId id="2147486657" r:id="rId9"/>
    <p:sldLayoutId id="2147486658" r:id="rId10"/>
    <p:sldLayoutId id="2147486659" r:id="rId11"/>
    <p:sldLayoutId id="2147486660" r:id="rId12"/>
    <p:sldLayoutId id="2147486661" r:id="rId13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794" r:id="rId1"/>
    <p:sldLayoutId id="2147486474" r:id="rId2"/>
    <p:sldLayoutId id="2147486475" r:id="rId3"/>
    <p:sldLayoutId id="2147486476" r:id="rId4"/>
    <p:sldLayoutId id="2147486477" r:id="rId5"/>
    <p:sldLayoutId id="2147486478" r:id="rId6"/>
    <p:sldLayoutId id="2147486479" r:id="rId7"/>
    <p:sldLayoutId id="2147486480" r:id="rId8"/>
    <p:sldLayoutId id="2147486481" r:id="rId9"/>
    <p:sldLayoutId id="2147486482" r:id="rId10"/>
    <p:sldLayoutId id="21474864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9460" name="Group 9"/>
          <p:cNvGrpSpPr>
            <a:grpSpLocks/>
          </p:cNvGrpSpPr>
          <p:nvPr/>
        </p:nvGrpSpPr>
        <p:grpSpPr bwMode="auto">
          <a:xfrm>
            <a:off x="0" y="5867400"/>
            <a:ext cx="9144000" cy="831850"/>
            <a:chOff x="0" y="3696"/>
            <a:chExt cx="5760" cy="524"/>
          </a:xfrm>
        </p:grpSpPr>
        <p:sp>
          <p:nvSpPr>
            <p:cNvPr id="19463" name="Freeform 5"/>
            <p:cNvSpPr>
              <a:spLocks/>
            </p:cNvSpPr>
            <p:nvPr/>
          </p:nvSpPr>
          <p:spPr bwMode="ltGray">
            <a:xfrm>
              <a:off x="0" y="3696"/>
              <a:ext cx="5760" cy="288"/>
            </a:xfrm>
            <a:custGeom>
              <a:avLst/>
              <a:gdLst>
                <a:gd name="T0" fmla="*/ 0 w 5760"/>
                <a:gd name="T1" fmla="*/ 71 h 630"/>
                <a:gd name="T2" fmla="*/ 2989 w 5760"/>
                <a:gd name="T3" fmla="*/ 67 h 630"/>
                <a:gd name="T4" fmla="*/ 5760 w 5760"/>
                <a:gd name="T5" fmla="*/ 0 h 630"/>
                <a:gd name="T6" fmla="*/ 5760 w 5760"/>
                <a:gd name="T7" fmla="*/ 132 h 630"/>
                <a:gd name="T8" fmla="*/ 0 w 5760"/>
                <a:gd name="T9" fmla="*/ 132 h 630"/>
                <a:gd name="T10" fmla="*/ 0 w 5760"/>
                <a:gd name="T11" fmla="*/ 71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19464" name="Picture 6" descr="att_slidedark_logo300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E3C6359E-B37C-4099-BC9A-5D4D9FED22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29" r:id="rId1"/>
    <p:sldLayoutId id="2147486662" r:id="rId2"/>
    <p:sldLayoutId id="2147486663" r:id="rId3"/>
    <p:sldLayoutId id="2147486664" r:id="rId4"/>
    <p:sldLayoutId id="2147486665" r:id="rId5"/>
    <p:sldLayoutId id="2147486666" r:id="rId6"/>
    <p:sldLayoutId id="2147486667" r:id="rId7"/>
    <p:sldLayoutId id="2147486668" r:id="rId8"/>
    <p:sldLayoutId id="2147486669" r:id="rId9"/>
    <p:sldLayoutId id="2147486670" r:id="rId10"/>
    <p:sldLayoutId id="2147486671" r:id="rId11"/>
    <p:sldLayoutId id="2147486672" r:id="rId12"/>
    <p:sldLayoutId id="2147486673" r:id="rId13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20484" name="Group 9"/>
          <p:cNvGrpSpPr>
            <a:grpSpLocks/>
          </p:cNvGrpSpPr>
          <p:nvPr/>
        </p:nvGrpSpPr>
        <p:grpSpPr bwMode="auto">
          <a:xfrm>
            <a:off x="0" y="5867400"/>
            <a:ext cx="9144000" cy="1000125"/>
            <a:chOff x="0" y="3696"/>
            <a:chExt cx="5760" cy="630"/>
          </a:xfrm>
        </p:grpSpPr>
        <p:sp>
          <p:nvSpPr>
            <p:cNvPr id="20487" name="Freeform 5"/>
            <p:cNvSpPr>
              <a:spLocks/>
            </p:cNvSpPr>
            <p:nvPr/>
          </p:nvSpPr>
          <p:spPr bwMode="ltGray">
            <a:xfrm>
              <a:off x="0" y="3696"/>
              <a:ext cx="5760" cy="630"/>
            </a:xfrm>
            <a:custGeom>
              <a:avLst/>
              <a:gdLst>
                <a:gd name="T0" fmla="*/ 0 w 5760"/>
                <a:gd name="T1" fmla="*/ 342 h 630"/>
                <a:gd name="T2" fmla="*/ 2989 w 5760"/>
                <a:gd name="T3" fmla="*/ 319 h 630"/>
                <a:gd name="T4" fmla="*/ 5760 w 5760"/>
                <a:gd name="T5" fmla="*/ 0 h 630"/>
                <a:gd name="T6" fmla="*/ 5760 w 5760"/>
                <a:gd name="T7" fmla="*/ 630 h 630"/>
                <a:gd name="T8" fmla="*/ 0 w 5760"/>
                <a:gd name="T9" fmla="*/ 630 h 630"/>
                <a:gd name="T10" fmla="*/ 0 w 5760"/>
                <a:gd name="T11" fmla="*/ 342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20488" name="Picture 6" descr="att_slidedark_logo300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B9C29835-1576-402E-A6AC-35239242B2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30" r:id="rId1"/>
    <p:sldLayoutId id="2147486674" r:id="rId2"/>
    <p:sldLayoutId id="2147486675" r:id="rId3"/>
    <p:sldLayoutId id="2147486676" r:id="rId4"/>
    <p:sldLayoutId id="2147486677" r:id="rId5"/>
    <p:sldLayoutId id="2147486678" r:id="rId6"/>
    <p:sldLayoutId id="2147486679" r:id="rId7"/>
    <p:sldLayoutId id="2147486680" r:id="rId8"/>
    <p:sldLayoutId id="2147486681" r:id="rId9"/>
    <p:sldLayoutId id="2147486682" r:id="rId10"/>
    <p:sldLayoutId id="2147486683" r:id="rId11"/>
    <p:sldLayoutId id="2147486684" r:id="rId12"/>
    <p:sldLayoutId id="2147486685" r:id="rId13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21508" name="Group 9"/>
          <p:cNvGrpSpPr>
            <a:grpSpLocks/>
          </p:cNvGrpSpPr>
          <p:nvPr/>
        </p:nvGrpSpPr>
        <p:grpSpPr bwMode="auto">
          <a:xfrm>
            <a:off x="0" y="5867400"/>
            <a:ext cx="9144000" cy="831850"/>
            <a:chOff x="0" y="3696"/>
            <a:chExt cx="5760" cy="524"/>
          </a:xfrm>
        </p:grpSpPr>
        <p:sp>
          <p:nvSpPr>
            <p:cNvPr id="21511" name="Freeform 5"/>
            <p:cNvSpPr>
              <a:spLocks/>
            </p:cNvSpPr>
            <p:nvPr/>
          </p:nvSpPr>
          <p:spPr bwMode="ltGray">
            <a:xfrm>
              <a:off x="0" y="3696"/>
              <a:ext cx="5760" cy="288"/>
            </a:xfrm>
            <a:custGeom>
              <a:avLst/>
              <a:gdLst>
                <a:gd name="T0" fmla="*/ 0 w 5760"/>
                <a:gd name="T1" fmla="*/ 71 h 630"/>
                <a:gd name="T2" fmla="*/ 2989 w 5760"/>
                <a:gd name="T3" fmla="*/ 67 h 630"/>
                <a:gd name="T4" fmla="*/ 5760 w 5760"/>
                <a:gd name="T5" fmla="*/ 0 h 630"/>
                <a:gd name="T6" fmla="*/ 5760 w 5760"/>
                <a:gd name="T7" fmla="*/ 132 h 630"/>
                <a:gd name="T8" fmla="*/ 0 w 5760"/>
                <a:gd name="T9" fmla="*/ 132 h 630"/>
                <a:gd name="T10" fmla="*/ 0 w 5760"/>
                <a:gd name="T11" fmla="*/ 71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21512" name="Picture 6" descr="att_slidedark_logo300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015A55AE-E4C1-4E74-9685-6FC72C71D0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31" r:id="rId1"/>
    <p:sldLayoutId id="2147486686" r:id="rId2"/>
    <p:sldLayoutId id="2147486687" r:id="rId3"/>
    <p:sldLayoutId id="2147486688" r:id="rId4"/>
    <p:sldLayoutId id="2147486689" r:id="rId5"/>
    <p:sldLayoutId id="2147486690" r:id="rId6"/>
    <p:sldLayoutId id="2147486691" r:id="rId7"/>
    <p:sldLayoutId id="2147486692" r:id="rId8"/>
    <p:sldLayoutId id="2147486693" r:id="rId9"/>
    <p:sldLayoutId id="2147486694" r:id="rId10"/>
    <p:sldLayoutId id="2147486695" r:id="rId11"/>
    <p:sldLayoutId id="2147486696" r:id="rId12"/>
    <p:sldLayoutId id="2147486697" r:id="rId13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22532" name="Group 9"/>
          <p:cNvGrpSpPr>
            <a:grpSpLocks/>
          </p:cNvGrpSpPr>
          <p:nvPr/>
        </p:nvGrpSpPr>
        <p:grpSpPr bwMode="auto">
          <a:xfrm>
            <a:off x="0" y="5867400"/>
            <a:ext cx="9144000" cy="831850"/>
            <a:chOff x="0" y="3696"/>
            <a:chExt cx="5760" cy="524"/>
          </a:xfrm>
        </p:grpSpPr>
        <p:sp>
          <p:nvSpPr>
            <p:cNvPr id="22535" name="Freeform 5"/>
            <p:cNvSpPr>
              <a:spLocks/>
            </p:cNvSpPr>
            <p:nvPr/>
          </p:nvSpPr>
          <p:spPr bwMode="ltGray">
            <a:xfrm>
              <a:off x="0" y="3696"/>
              <a:ext cx="5760" cy="288"/>
            </a:xfrm>
            <a:custGeom>
              <a:avLst/>
              <a:gdLst>
                <a:gd name="T0" fmla="*/ 0 w 5760"/>
                <a:gd name="T1" fmla="*/ 71 h 630"/>
                <a:gd name="T2" fmla="*/ 2989 w 5760"/>
                <a:gd name="T3" fmla="*/ 67 h 630"/>
                <a:gd name="T4" fmla="*/ 5760 w 5760"/>
                <a:gd name="T5" fmla="*/ 0 h 630"/>
                <a:gd name="T6" fmla="*/ 5760 w 5760"/>
                <a:gd name="T7" fmla="*/ 132 h 630"/>
                <a:gd name="T8" fmla="*/ 0 w 5760"/>
                <a:gd name="T9" fmla="*/ 132 h 630"/>
                <a:gd name="T10" fmla="*/ 0 w 5760"/>
                <a:gd name="T11" fmla="*/ 71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22536" name="Picture 6" descr="att_slidedark_logo300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2DBD5771-8909-4B19-9D93-2C0606C2FD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32" r:id="rId1"/>
    <p:sldLayoutId id="2147486698" r:id="rId2"/>
    <p:sldLayoutId id="2147486699" r:id="rId3"/>
    <p:sldLayoutId id="2147486700" r:id="rId4"/>
    <p:sldLayoutId id="2147486701" r:id="rId5"/>
    <p:sldLayoutId id="2147486702" r:id="rId6"/>
    <p:sldLayoutId id="2147486703" r:id="rId7"/>
    <p:sldLayoutId id="2147486704" r:id="rId8"/>
    <p:sldLayoutId id="2147486705" r:id="rId9"/>
    <p:sldLayoutId id="2147486706" r:id="rId10"/>
    <p:sldLayoutId id="2147486707" r:id="rId11"/>
    <p:sldLayoutId id="2147486708" r:id="rId12"/>
    <p:sldLayoutId id="2147486709" r:id="rId13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23556" name="Group 9"/>
          <p:cNvGrpSpPr>
            <a:grpSpLocks/>
          </p:cNvGrpSpPr>
          <p:nvPr/>
        </p:nvGrpSpPr>
        <p:grpSpPr bwMode="auto">
          <a:xfrm>
            <a:off x="0" y="5867400"/>
            <a:ext cx="9144000" cy="831850"/>
            <a:chOff x="0" y="3696"/>
            <a:chExt cx="5760" cy="524"/>
          </a:xfrm>
        </p:grpSpPr>
        <p:sp>
          <p:nvSpPr>
            <p:cNvPr id="23559" name="Freeform 5"/>
            <p:cNvSpPr>
              <a:spLocks/>
            </p:cNvSpPr>
            <p:nvPr/>
          </p:nvSpPr>
          <p:spPr bwMode="ltGray">
            <a:xfrm>
              <a:off x="0" y="3696"/>
              <a:ext cx="5760" cy="288"/>
            </a:xfrm>
            <a:custGeom>
              <a:avLst/>
              <a:gdLst>
                <a:gd name="T0" fmla="*/ 0 w 5760"/>
                <a:gd name="T1" fmla="*/ 71 h 630"/>
                <a:gd name="T2" fmla="*/ 2989 w 5760"/>
                <a:gd name="T3" fmla="*/ 67 h 630"/>
                <a:gd name="T4" fmla="*/ 5760 w 5760"/>
                <a:gd name="T5" fmla="*/ 0 h 630"/>
                <a:gd name="T6" fmla="*/ 5760 w 5760"/>
                <a:gd name="T7" fmla="*/ 132 h 630"/>
                <a:gd name="T8" fmla="*/ 0 w 5760"/>
                <a:gd name="T9" fmla="*/ 132 h 630"/>
                <a:gd name="T10" fmla="*/ 0 w 5760"/>
                <a:gd name="T11" fmla="*/ 71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23560" name="Picture 6" descr="att_slidedark_logo300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E2F57D82-4E00-4A34-8929-1E06F9F5E3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33" r:id="rId1"/>
    <p:sldLayoutId id="2147486710" r:id="rId2"/>
    <p:sldLayoutId id="2147486711" r:id="rId3"/>
    <p:sldLayoutId id="2147486712" r:id="rId4"/>
    <p:sldLayoutId id="2147486713" r:id="rId5"/>
    <p:sldLayoutId id="2147486714" r:id="rId6"/>
    <p:sldLayoutId id="2147486715" r:id="rId7"/>
    <p:sldLayoutId id="2147486716" r:id="rId8"/>
    <p:sldLayoutId id="2147486717" r:id="rId9"/>
    <p:sldLayoutId id="2147486718" r:id="rId10"/>
    <p:sldLayoutId id="2147486719" r:id="rId11"/>
    <p:sldLayoutId id="2147486720" r:id="rId12"/>
    <p:sldLayoutId id="2147486721" r:id="rId13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24580" name="Group 9"/>
          <p:cNvGrpSpPr>
            <a:grpSpLocks/>
          </p:cNvGrpSpPr>
          <p:nvPr/>
        </p:nvGrpSpPr>
        <p:grpSpPr bwMode="auto">
          <a:xfrm>
            <a:off x="0" y="5867400"/>
            <a:ext cx="9144000" cy="831850"/>
            <a:chOff x="0" y="3696"/>
            <a:chExt cx="5760" cy="524"/>
          </a:xfrm>
        </p:grpSpPr>
        <p:sp>
          <p:nvSpPr>
            <p:cNvPr id="24583" name="Freeform 5"/>
            <p:cNvSpPr>
              <a:spLocks/>
            </p:cNvSpPr>
            <p:nvPr/>
          </p:nvSpPr>
          <p:spPr bwMode="ltGray">
            <a:xfrm>
              <a:off x="0" y="3696"/>
              <a:ext cx="5760" cy="288"/>
            </a:xfrm>
            <a:custGeom>
              <a:avLst/>
              <a:gdLst>
                <a:gd name="T0" fmla="*/ 0 w 5760"/>
                <a:gd name="T1" fmla="*/ 71 h 630"/>
                <a:gd name="T2" fmla="*/ 2989 w 5760"/>
                <a:gd name="T3" fmla="*/ 67 h 630"/>
                <a:gd name="T4" fmla="*/ 5760 w 5760"/>
                <a:gd name="T5" fmla="*/ 0 h 630"/>
                <a:gd name="T6" fmla="*/ 5760 w 5760"/>
                <a:gd name="T7" fmla="*/ 132 h 630"/>
                <a:gd name="T8" fmla="*/ 0 w 5760"/>
                <a:gd name="T9" fmla="*/ 132 h 630"/>
                <a:gd name="T10" fmla="*/ 0 w 5760"/>
                <a:gd name="T11" fmla="*/ 71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24584" name="Picture 6" descr="att_slidedark_logo300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6A62ADF6-FFDF-4EF0-B234-7EDFFEB888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34" r:id="rId1"/>
    <p:sldLayoutId id="2147486722" r:id="rId2"/>
    <p:sldLayoutId id="2147486723" r:id="rId3"/>
    <p:sldLayoutId id="2147486724" r:id="rId4"/>
    <p:sldLayoutId id="2147486725" r:id="rId5"/>
    <p:sldLayoutId id="2147486726" r:id="rId6"/>
    <p:sldLayoutId id="2147486727" r:id="rId7"/>
    <p:sldLayoutId id="2147486728" r:id="rId8"/>
    <p:sldLayoutId id="2147486729" r:id="rId9"/>
    <p:sldLayoutId id="2147486730" r:id="rId10"/>
    <p:sldLayoutId id="2147486731" r:id="rId11"/>
    <p:sldLayoutId id="2147486732" r:id="rId12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25604" name="Group 9"/>
          <p:cNvGrpSpPr>
            <a:grpSpLocks/>
          </p:cNvGrpSpPr>
          <p:nvPr/>
        </p:nvGrpSpPr>
        <p:grpSpPr bwMode="auto">
          <a:xfrm>
            <a:off x="0" y="5867400"/>
            <a:ext cx="9144000" cy="831850"/>
            <a:chOff x="0" y="3696"/>
            <a:chExt cx="5760" cy="524"/>
          </a:xfrm>
        </p:grpSpPr>
        <p:sp>
          <p:nvSpPr>
            <p:cNvPr id="25607" name="Freeform 5"/>
            <p:cNvSpPr>
              <a:spLocks/>
            </p:cNvSpPr>
            <p:nvPr/>
          </p:nvSpPr>
          <p:spPr bwMode="ltGray">
            <a:xfrm>
              <a:off x="0" y="3696"/>
              <a:ext cx="5760" cy="288"/>
            </a:xfrm>
            <a:custGeom>
              <a:avLst/>
              <a:gdLst>
                <a:gd name="T0" fmla="*/ 0 w 5760"/>
                <a:gd name="T1" fmla="*/ 71 h 630"/>
                <a:gd name="T2" fmla="*/ 2989 w 5760"/>
                <a:gd name="T3" fmla="*/ 67 h 630"/>
                <a:gd name="T4" fmla="*/ 5760 w 5760"/>
                <a:gd name="T5" fmla="*/ 0 h 630"/>
                <a:gd name="T6" fmla="*/ 5760 w 5760"/>
                <a:gd name="T7" fmla="*/ 132 h 630"/>
                <a:gd name="T8" fmla="*/ 0 w 5760"/>
                <a:gd name="T9" fmla="*/ 132 h 630"/>
                <a:gd name="T10" fmla="*/ 0 w 5760"/>
                <a:gd name="T11" fmla="*/ 71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25608" name="Picture 6" descr="att_slidedark_logo300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4A0AEB26-C65B-48EE-B987-23BE90D082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35" r:id="rId1"/>
    <p:sldLayoutId id="2147486733" r:id="rId2"/>
    <p:sldLayoutId id="2147486734" r:id="rId3"/>
    <p:sldLayoutId id="2147486735" r:id="rId4"/>
    <p:sldLayoutId id="2147486736" r:id="rId5"/>
    <p:sldLayoutId id="2147486737" r:id="rId6"/>
    <p:sldLayoutId id="2147486738" r:id="rId7"/>
    <p:sldLayoutId id="2147486739" r:id="rId8"/>
    <p:sldLayoutId id="2147486740" r:id="rId9"/>
    <p:sldLayoutId id="2147486741" r:id="rId10"/>
    <p:sldLayoutId id="2147486742" r:id="rId11"/>
    <p:sldLayoutId id="2147486743" r:id="rId12"/>
    <p:sldLayoutId id="2147486744" r:id="rId13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26628" name="Group 9"/>
          <p:cNvGrpSpPr>
            <a:grpSpLocks/>
          </p:cNvGrpSpPr>
          <p:nvPr/>
        </p:nvGrpSpPr>
        <p:grpSpPr bwMode="auto">
          <a:xfrm>
            <a:off x="0" y="5867400"/>
            <a:ext cx="9144000" cy="831850"/>
            <a:chOff x="0" y="3696"/>
            <a:chExt cx="5760" cy="524"/>
          </a:xfrm>
        </p:grpSpPr>
        <p:sp>
          <p:nvSpPr>
            <p:cNvPr id="26631" name="Freeform 5"/>
            <p:cNvSpPr>
              <a:spLocks/>
            </p:cNvSpPr>
            <p:nvPr/>
          </p:nvSpPr>
          <p:spPr bwMode="ltGray">
            <a:xfrm>
              <a:off x="0" y="3696"/>
              <a:ext cx="5760" cy="288"/>
            </a:xfrm>
            <a:custGeom>
              <a:avLst/>
              <a:gdLst>
                <a:gd name="T0" fmla="*/ 0 w 5760"/>
                <a:gd name="T1" fmla="*/ 71 h 630"/>
                <a:gd name="T2" fmla="*/ 2989 w 5760"/>
                <a:gd name="T3" fmla="*/ 67 h 630"/>
                <a:gd name="T4" fmla="*/ 5760 w 5760"/>
                <a:gd name="T5" fmla="*/ 0 h 630"/>
                <a:gd name="T6" fmla="*/ 5760 w 5760"/>
                <a:gd name="T7" fmla="*/ 132 h 630"/>
                <a:gd name="T8" fmla="*/ 0 w 5760"/>
                <a:gd name="T9" fmla="*/ 132 h 630"/>
                <a:gd name="T10" fmla="*/ 0 w 5760"/>
                <a:gd name="T11" fmla="*/ 71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26632" name="Picture 6" descr="att_slidedark_logo300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A7175C7F-DEC6-416C-979E-DEFFC4945D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36" r:id="rId1"/>
    <p:sldLayoutId id="2147486745" r:id="rId2"/>
    <p:sldLayoutId id="2147486746" r:id="rId3"/>
    <p:sldLayoutId id="2147486747" r:id="rId4"/>
    <p:sldLayoutId id="2147486748" r:id="rId5"/>
    <p:sldLayoutId id="2147486749" r:id="rId6"/>
    <p:sldLayoutId id="2147486750" r:id="rId7"/>
    <p:sldLayoutId id="2147486751" r:id="rId8"/>
    <p:sldLayoutId id="2147486752" r:id="rId9"/>
    <p:sldLayoutId id="2147486753" r:id="rId10"/>
    <p:sldLayoutId id="2147486754" r:id="rId11"/>
    <p:sldLayoutId id="2147486755" r:id="rId12"/>
    <p:sldLayoutId id="2147486756" r:id="rId13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27652" name="Group 9"/>
          <p:cNvGrpSpPr>
            <a:grpSpLocks/>
          </p:cNvGrpSpPr>
          <p:nvPr/>
        </p:nvGrpSpPr>
        <p:grpSpPr bwMode="auto">
          <a:xfrm>
            <a:off x="0" y="5867400"/>
            <a:ext cx="9144000" cy="1000125"/>
            <a:chOff x="0" y="3696"/>
            <a:chExt cx="5760" cy="630"/>
          </a:xfrm>
        </p:grpSpPr>
        <p:sp>
          <p:nvSpPr>
            <p:cNvPr id="27655" name="Freeform 5"/>
            <p:cNvSpPr>
              <a:spLocks/>
            </p:cNvSpPr>
            <p:nvPr/>
          </p:nvSpPr>
          <p:spPr bwMode="ltGray">
            <a:xfrm>
              <a:off x="0" y="3696"/>
              <a:ext cx="5760" cy="630"/>
            </a:xfrm>
            <a:custGeom>
              <a:avLst/>
              <a:gdLst>
                <a:gd name="T0" fmla="*/ 0 w 5760"/>
                <a:gd name="T1" fmla="*/ 342 h 630"/>
                <a:gd name="T2" fmla="*/ 2989 w 5760"/>
                <a:gd name="T3" fmla="*/ 319 h 630"/>
                <a:gd name="T4" fmla="*/ 5760 w 5760"/>
                <a:gd name="T5" fmla="*/ 0 h 630"/>
                <a:gd name="T6" fmla="*/ 5760 w 5760"/>
                <a:gd name="T7" fmla="*/ 630 h 630"/>
                <a:gd name="T8" fmla="*/ 0 w 5760"/>
                <a:gd name="T9" fmla="*/ 630 h 630"/>
                <a:gd name="T10" fmla="*/ 0 w 5760"/>
                <a:gd name="T11" fmla="*/ 342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27656" name="Picture 6" descr="att_slidedark_logo300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EB80FB10-C86D-45F0-825F-A25F8FAC35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37" r:id="rId1"/>
    <p:sldLayoutId id="2147486757" r:id="rId2"/>
    <p:sldLayoutId id="2147486758" r:id="rId3"/>
    <p:sldLayoutId id="2147486759" r:id="rId4"/>
    <p:sldLayoutId id="2147486760" r:id="rId5"/>
    <p:sldLayoutId id="2147486761" r:id="rId6"/>
    <p:sldLayoutId id="2147486762" r:id="rId7"/>
    <p:sldLayoutId id="2147486763" r:id="rId8"/>
    <p:sldLayoutId id="2147486764" r:id="rId9"/>
    <p:sldLayoutId id="2147486765" r:id="rId10"/>
    <p:sldLayoutId id="2147486766" r:id="rId11"/>
    <p:sldLayoutId id="2147486767" r:id="rId12"/>
    <p:sldLayoutId id="2147486768" r:id="rId13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att_globe_rgb_grd_pos_2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813" y="377825"/>
            <a:ext cx="604837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01638" y="6342063"/>
            <a:ext cx="385762" cy="152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0" hangingPunct="0">
              <a:spcBef>
                <a:spcPct val="50000"/>
              </a:spcBef>
              <a:defRPr sz="800" b="1">
                <a:solidFill>
                  <a:srgbClr val="808080"/>
                </a:solidFill>
                <a:latin typeface="Verdana"/>
                <a:cs typeface="Arial" pitchFamily="-111" charset="-52"/>
              </a:defRPr>
            </a:lvl1pPr>
          </a:lstStyle>
          <a:p>
            <a:pPr>
              <a:defRPr/>
            </a:pPr>
            <a:fld id="{6A71AAB6-DCE8-4B17-B1D6-7CE152A9F4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8676" name="TextBox 7"/>
          <p:cNvSpPr txBox="1">
            <a:spLocks noChangeArrowheads="1"/>
          </p:cNvSpPr>
          <p:nvPr/>
        </p:nvSpPr>
        <p:spPr bwMode="auto">
          <a:xfrm>
            <a:off x="828675" y="6362700"/>
            <a:ext cx="4614863" cy="2762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z="600" dirty="0" smtClean="0">
                <a:solidFill>
                  <a:srgbClr val="808080"/>
                </a:solidFill>
              </a:rPr>
              <a:t>© 2010 AT&amp;T Intellectual Property. All rights reserved. AT&amp;T, the AT&amp;T logo and all other AT&amp;T marks contained herein are trademarks of AT&amp;T Intellectual Property and/or AT&amp;T affiliated companies. All other marks contained herein are the property of their respective owners.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38" r:id="rId1"/>
    <p:sldLayoutId id="2147486839" r:id="rId2"/>
    <p:sldLayoutId id="2147486840" r:id="rId3"/>
    <p:sldLayoutId id="2147486841" r:id="rId4"/>
    <p:sldLayoutId id="2147486842" r:id="rId5"/>
    <p:sldLayoutId id="2147486843" r:id="rId6"/>
    <p:sldLayoutId id="2147486844" r:id="rId7"/>
    <p:sldLayoutId id="2147486845" r:id="rId8"/>
    <p:sldLayoutId id="2147486846" r:id="rId9"/>
    <p:sldLayoutId id="2147486847" r:id="rId10"/>
    <p:sldLayoutId id="2147486848" r:id="rId11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MS PGothic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att_globe_rgb_grd_pos_2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377825"/>
            <a:ext cx="604838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01638" y="6342063"/>
            <a:ext cx="385762" cy="152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0" hangingPunct="0">
              <a:spcBef>
                <a:spcPct val="50000"/>
              </a:spcBef>
              <a:defRPr sz="800" b="1">
                <a:solidFill>
                  <a:srgbClr val="808080"/>
                </a:solidFill>
                <a:latin typeface="Verdana"/>
                <a:cs typeface="Arial" pitchFamily="-111" charset="-52"/>
              </a:defRPr>
            </a:lvl1pPr>
          </a:lstStyle>
          <a:p>
            <a:pPr>
              <a:defRPr/>
            </a:pPr>
            <a:fld id="{6442AD6B-807B-4C5A-883C-22292CAD20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2" name="TextBox 7"/>
          <p:cNvSpPr txBox="1">
            <a:spLocks noChangeArrowheads="1"/>
          </p:cNvSpPr>
          <p:nvPr/>
        </p:nvSpPr>
        <p:spPr bwMode="auto">
          <a:xfrm>
            <a:off x="828675" y="6362700"/>
            <a:ext cx="4614863" cy="2762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z="600" dirty="0" smtClean="0">
                <a:solidFill>
                  <a:srgbClr val="808080"/>
                </a:solidFill>
              </a:rPr>
              <a:t>© 2010 AT&amp;T Intellectual Property. All rights reserved. AT&amp;T, the AT&amp;T logo and all other AT&amp;T marks contained herein are trademarks of AT&amp;T Intellectual Property and/or AT&amp;T affiliated companies. All other marks contained herein are the property of their respective owners.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95" r:id="rId1"/>
    <p:sldLayoutId id="2147486796" r:id="rId2"/>
    <p:sldLayoutId id="2147486797" r:id="rId3"/>
    <p:sldLayoutId id="2147486798" r:id="rId4"/>
    <p:sldLayoutId id="2147486799" r:id="rId5"/>
    <p:sldLayoutId id="2147486800" r:id="rId6"/>
    <p:sldLayoutId id="2147486801" r:id="rId7"/>
    <p:sldLayoutId id="2147486802" r:id="rId8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MS PGothic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29700" name="Group 9"/>
          <p:cNvGrpSpPr>
            <a:grpSpLocks/>
          </p:cNvGrpSpPr>
          <p:nvPr/>
        </p:nvGrpSpPr>
        <p:grpSpPr bwMode="auto">
          <a:xfrm>
            <a:off x="0" y="5867400"/>
            <a:ext cx="9144000" cy="831850"/>
            <a:chOff x="0" y="3696"/>
            <a:chExt cx="5760" cy="524"/>
          </a:xfrm>
        </p:grpSpPr>
        <p:sp>
          <p:nvSpPr>
            <p:cNvPr id="29703" name="Freeform 5"/>
            <p:cNvSpPr>
              <a:spLocks/>
            </p:cNvSpPr>
            <p:nvPr/>
          </p:nvSpPr>
          <p:spPr bwMode="ltGray">
            <a:xfrm>
              <a:off x="0" y="3696"/>
              <a:ext cx="5760" cy="288"/>
            </a:xfrm>
            <a:custGeom>
              <a:avLst/>
              <a:gdLst>
                <a:gd name="T0" fmla="*/ 0 w 5760"/>
                <a:gd name="T1" fmla="*/ 71 h 630"/>
                <a:gd name="T2" fmla="*/ 2989 w 5760"/>
                <a:gd name="T3" fmla="*/ 67 h 630"/>
                <a:gd name="T4" fmla="*/ 5760 w 5760"/>
                <a:gd name="T5" fmla="*/ 0 h 630"/>
                <a:gd name="T6" fmla="*/ 5760 w 5760"/>
                <a:gd name="T7" fmla="*/ 132 h 630"/>
                <a:gd name="T8" fmla="*/ 0 w 5760"/>
                <a:gd name="T9" fmla="*/ 132 h 630"/>
                <a:gd name="T10" fmla="*/ 0 w 5760"/>
                <a:gd name="T11" fmla="*/ 71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29704" name="Picture 6" descr="att_slidedark_logo300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FA346A26-9F08-424D-A36D-3DD9C1E494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51" r:id="rId1"/>
    <p:sldLayoutId id="2147486769" r:id="rId2"/>
    <p:sldLayoutId id="2147486770" r:id="rId3"/>
    <p:sldLayoutId id="2147486771" r:id="rId4"/>
    <p:sldLayoutId id="2147486772" r:id="rId5"/>
    <p:sldLayoutId id="2147486773" r:id="rId6"/>
    <p:sldLayoutId id="2147486774" r:id="rId7"/>
    <p:sldLayoutId id="2147486775" r:id="rId8"/>
    <p:sldLayoutId id="2147486776" r:id="rId9"/>
    <p:sldLayoutId id="2147486777" r:id="rId10"/>
    <p:sldLayoutId id="2147486778" r:id="rId11"/>
    <p:sldLayoutId id="2147486779" r:id="rId12"/>
    <p:sldLayoutId id="2147486780" r:id="rId13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30724" name="Group 9"/>
          <p:cNvGrpSpPr>
            <a:grpSpLocks/>
          </p:cNvGrpSpPr>
          <p:nvPr/>
        </p:nvGrpSpPr>
        <p:grpSpPr bwMode="auto">
          <a:xfrm>
            <a:off x="0" y="5867400"/>
            <a:ext cx="9144000" cy="831850"/>
            <a:chOff x="0" y="3696"/>
            <a:chExt cx="5760" cy="524"/>
          </a:xfrm>
        </p:grpSpPr>
        <p:sp>
          <p:nvSpPr>
            <p:cNvPr id="30727" name="Freeform 5"/>
            <p:cNvSpPr>
              <a:spLocks/>
            </p:cNvSpPr>
            <p:nvPr/>
          </p:nvSpPr>
          <p:spPr bwMode="ltGray">
            <a:xfrm>
              <a:off x="0" y="3696"/>
              <a:ext cx="5760" cy="288"/>
            </a:xfrm>
            <a:custGeom>
              <a:avLst/>
              <a:gdLst>
                <a:gd name="T0" fmla="*/ 0 w 5760"/>
                <a:gd name="T1" fmla="*/ 71 h 630"/>
                <a:gd name="T2" fmla="*/ 2989 w 5760"/>
                <a:gd name="T3" fmla="*/ 67 h 630"/>
                <a:gd name="T4" fmla="*/ 5760 w 5760"/>
                <a:gd name="T5" fmla="*/ 0 h 630"/>
                <a:gd name="T6" fmla="*/ 5760 w 5760"/>
                <a:gd name="T7" fmla="*/ 132 h 630"/>
                <a:gd name="T8" fmla="*/ 0 w 5760"/>
                <a:gd name="T9" fmla="*/ 132 h 630"/>
                <a:gd name="T10" fmla="*/ 0 w 5760"/>
                <a:gd name="T11" fmla="*/ 71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30728" name="Picture 6" descr="att_slidedark_logo300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C13C51E3-5AB9-47F3-B0B3-6D6F32E0E2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52" r:id="rId1"/>
    <p:sldLayoutId id="2147486781" r:id="rId2"/>
    <p:sldLayoutId id="2147486782" r:id="rId3"/>
    <p:sldLayoutId id="2147486783" r:id="rId4"/>
    <p:sldLayoutId id="2147486784" r:id="rId5"/>
    <p:sldLayoutId id="2147486785" r:id="rId6"/>
    <p:sldLayoutId id="2147486786" r:id="rId7"/>
    <p:sldLayoutId id="2147486787" r:id="rId8"/>
    <p:sldLayoutId id="2147486788" r:id="rId9"/>
    <p:sldLayoutId id="2147486789" r:id="rId10"/>
    <p:sldLayoutId id="2147486790" r:id="rId11"/>
    <p:sldLayoutId id="2147486791" r:id="rId12"/>
    <p:sldLayoutId id="2147486792" r:id="rId13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28" name="Group 9"/>
          <p:cNvGrpSpPr>
            <a:grpSpLocks/>
          </p:cNvGrpSpPr>
          <p:nvPr/>
        </p:nvGrpSpPr>
        <p:grpSpPr bwMode="auto">
          <a:xfrm>
            <a:off x="0" y="5867400"/>
            <a:ext cx="9144000" cy="1000125"/>
            <a:chOff x="0" y="3696"/>
            <a:chExt cx="5760" cy="630"/>
          </a:xfrm>
        </p:grpSpPr>
        <p:sp>
          <p:nvSpPr>
            <p:cNvPr id="1031" name="Freeform 5"/>
            <p:cNvSpPr>
              <a:spLocks/>
            </p:cNvSpPr>
            <p:nvPr/>
          </p:nvSpPr>
          <p:spPr bwMode="ltGray">
            <a:xfrm>
              <a:off x="0" y="3696"/>
              <a:ext cx="5760" cy="630"/>
            </a:xfrm>
            <a:custGeom>
              <a:avLst/>
              <a:gdLst>
                <a:gd name="T0" fmla="*/ 0 w 5760"/>
                <a:gd name="T1" fmla="*/ 342 h 630"/>
                <a:gd name="T2" fmla="*/ 2989 w 5760"/>
                <a:gd name="T3" fmla="*/ 319 h 630"/>
                <a:gd name="T4" fmla="*/ 5760 w 5760"/>
                <a:gd name="T5" fmla="*/ 0 h 630"/>
                <a:gd name="T6" fmla="*/ 5760 w 5760"/>
                <a:gd name="T7" fmla="*/ 630 h 630"/>
                <a:gd name="T8" fmla="*/ 0 w 5760"/>
                <a:gd name="T9" fmla="*/ 630 h 630"/>
                <a:gd name="T10" fmla="*/ 0 w 5760"/>
                <a:gd name="T11" fmla="*/ 342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1032" name="Picture 6" descr="att_slidedark_logo300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Page </a:t>
            </a:r>
            <a:fld id="{6F6201D4-D251-46BE-A155-51050560FA0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452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54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  <p:sldLayoutId id="2147486865" r:id="rId12"/>
    <p:sldLayoutId id="2147486866" r:id="rId13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28" name="Group 9"/>
          <p:cNvGrpSpPr>
            <a:grpSpLocks/>
          </p:cNvGrpSpPr>
          <p:nvPr/>
        </p:nvGrpSpPr>
        <p:grpSpPr bwMode="auto">
          <a:xfrm>
            <a:off x="0" y="5867400"/>
            <a:ext cx="9144000" cy="1000125"/>
            <a:chOff x="0" y="3696"/>
            <a:chExt cx="5760" cy="630"/>
          </a:xfrm>
        </p:grpSpPr>
        <p:sp>
          <p:nvSpPr>
            <p:cNvPr id="1031" name="Freeform 5"/>
            <p:cNvSpPr>
              <a:spLocks/>
            </p:cNvSpPr>
            <p:nvPr/>
          </p:nvSpPr>
          <p:spPr bwMode="ltGray">
            <a:xfrm>
              <a:off x="0" y="3696"/>
              <a:ext cx="5760" cy="630"/>
            </a:xfrm>
            <a:custGeom>
              <a:avLst/>
              <a:gdLst>
                <a:gd name="T0" fmla="*/ 0 w 5760"/>
                <a:gd name="T1" fmla="*/ 342 h 630"/>
                <a:gd name="T2" fmla="*/ 2989 w 5760"/>
                <a:gd name="T3" fmla="*/ 319 h 630"/>
                <a:gd name="T4" fmla="*/ 5760 w 5760"/>
                <a:gd name="T5" fmla="*/ 0 h 630"/>
                <a:gd name="T6" fmla="*/ 5760 w 5760"/>
                <a:gd name="T7" fmla="*/ 630 h 630"/>
                <a:gd name="T8" fmla="*/ 0 w 5760"/>
                <a:gd name="T9" fmla="*/ 630 h 630"/>
                <a:gd name="T10" fmla="*/ 0 w 5760"/>
                <a:gd name="T11" fmla="*/ 342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 dirty="0" smtClean="0"/>
            </a:p>
          </p:txBody>
        </p:sp>
        <p:pic>
          <p:nvPicPr>
            <p:cNvPr id="1032" name="Picture 6" descr="att_slidedark_logo300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Page </a:t>
            </a:r>
            <a:fld id="{5B37D33F-B10C-47ED-9AF3-0B7989C785B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68" r:id="rId1"/>
    <p:sldLayoutId id="2147486869" r:id="rId2"/>
    <p:sldLayoutId id="2147486870" r:id="rId3"/>
    <p:sldLayoutId id="2147486871" r:id="rId4"/>
    <p:sldLayoutId id="2147486872" r:id="rId5"/>
    <p:sldLayoutId id="2147486873" r:id="rId6"/>
    <p:sldLayoutId id="2147486874" r:id="rId7"/>
    <p:sldLayoutId id="2147486875" r:id="rId8"/>
    <p:sldLayoutId id="2147486876" r:id="rId9"/>
    <p:sldLayoutId id="2147486877" r:id="rId10"/>
    <p:sldLayoutId id="2147486878" r:id="rId11"/>
    <p:sldLayoutId id="2147486879" r:id="rId12"/>
    <p:sldLayoutId id="2147486880" r:id="rId13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0" y="5867400"/>
            <a:ext cx="9144000" cy="1000125"/>
            <a:chOff x="0" y="3696"/>
            <a:chExt cx="5760" cy="630"/>
          </a:xfrm>
        </p:grpSpPr>
        <p:sp>
          <p:nvSpPr>
            <p:cNvPr id="38917" name="Freeform 5"/>
            <p:cNvSpPr>
              <a:spLocks/>
            </p:cNvSpPr>
            <p:nvPr/>
          </p:nvSpPr>
          <p:spPr bwMode="ltGray">
            <a:xfrm>
              <a:off x="0" y="3696"/>
              <a:ext cx="5760" cy="630"/>
            </a:xfrm>
            <a:custGeom>
              <a:avLst/>
              <a:gdLst/>
              <a:ahLst/>
              <a:cxnLst>
                <a:cxn ang="0">
                  <a:pos x="0" y="342"/>
                </a:cxn>
                <a:cxn ang="0">
                  <a:pos x="2989" y="319"/>
                </a:cxn>
                <a:cxn ang="0">
                  <a:pos x="5760" y="0"/>
                </a:cxn>
                <a:cxn ang="0">
                  <a:pos x="5760" y="630"/>
                </a:cxn>
                <a:cxn ang="0">
                  <a:pos x="0" y="630"/>
                </a:cxn>
                <a:cxn ang="0">
                  <a:pos x="0" y="342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latin typeface="Verdana"/>
                <a:cs typeface="Arial" charset="0"/>
              </a:endParaRPr>
            </a:p>
          </p:txBody>
        </p:sp>
        <p:pic>
          <p:nvPicPr>
            <p:cNvPr id="38918" name="Picture 6" descr="att_slidedark_logo300"/>
            <p:cNvPicPr>
              <a:picLocks noChangeAspect="1" noChangeArrowheads="1"/>
            </p:cNvPicPr>
            <p:nvPr/>
          </p:nvPicPr>
          <p:blipFill>
            <a:blip r:embed="rId5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cs typeface="Arial" charset="0"/>
              </a:rPr>
              <a:t>Page </a:t>
            </a:r>
            <a:fld id="{D5A1E610-173D-4C8C-9045-8654784ABF1A}" type="slidenum">
              <a:rPr lang="en-US">
                <a:solidFill>
                  <a:srgbClr val="FFFFFF"/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37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31" r:id="rId1"/>
    <p:sldLayoutId id="2147486932" r:id="rId2"/>
    <p:sldLayoutId id="2147486933" r:id="rId3"/>
    <p:sldLayoutId id="2147486934" r:id="rId4"/>
    <p:sldLayoutId id="2147486935" r:id="rId5"/>
    <p:sldLayoutId id="2147486936" r:id="rId6"/>
    <p:sldLayoutId id="2147486937" r:id="rId7"/>
    <p:sldLayoutId id="2147486938" r:id="rId8"/>
    <p:sldLayoutId id="2147486939" r:id="rId9"/>
    <p:sldLayoutId id="2147486940" r:id="rId10"/>
    <p:sldLayoutId id="2147486941" r:id="rId11"/>
    <p:sldLayoutId id="2147486943" r:id="rId12"/>
    <p:sldLayoutId id="2147486944" r:id="rId13"/>
    <p:sldLayoutId id="2147486945" r:id="rId14"/>
    <p:sldLayoutId id="2147486946" r:id="rId15"/>
    <p:sldLayoutId id="2147486947" r:id="rId16"/>
    <p:sldLayoutId id="2147486948" r:id="rId17"/>
    <p:sldLayoutId id="2147486949" r:id="rId18"/>
    <p:sldLayoutId id="2147486950" r:id="rId19"/>
    <p:sldLayoutId id="2147486951" r:id="rId20"/>
    <p:sldLayoutId id="2147486952" r:id="rId21"/>
    <p:sldLayoutId id="2147486953" r:id="rId22"/>
    <p:sldLayoutId id="2147486954" r:id="rId23"/>
    <p:sldLayoutId id="2147486955" r:id="rId24"/>
    <p:sldLayoutId id="2147486956" r:id="rId25"/>
    <p:sldLayoutId id="2147486957" r:id="rId26"/>
    <p:sldLayoutId id="2147486958" r:id="rId27"/>
    <p:sldLayoutId id="2147486959" r:id="rId28"/>
    <p:sldLayoutId id="2147486960" r:id="rId29"/>
    <p:sldLayoutId id="2147486961" r:id="rId30"/>
    <p:sldLayoutId id="2147486962" r:id="rId31"/>
    <p:sldLayoutId id="2147486963" r:id="rId32"/>
    <p:sldLayoutId id="2147486964" r:id="rId33"/>
    <p:sldLayoutId id="2147486965" r:id="rId34"/>
    <p:sldLayoutId id="2147486966" r:id="rId35"/>
    <p:sldLayoutId id="2147486967" r:id="rId36"/>
    <p:sldLayoutId id="2147486968" r:id="rId37"/>
    <p:sldLayoutId id="2147486969" r:id="rId38"/>
    <p:sldLayoutId id="2147486970" r:id="rId39"/>
    <p:sldLayoutId id="2147486971" r:id="rId40"/>
    <p:sldLayoutId id="2147486972" r:id="rId41"/>
    <p:sldLayoutId id="2147486973" r:id="rId42"/>
    <p:sldLayoutId id="2147486974" r:id="rId43"/>
    <p:sldLayoutId id="2147486975" r:id="rId44"/>
    <p:sldLayoutId id="2147486976" r:id="rId45"/>
    <p:sldLayoutId id="2147486977" r:id="rId46"/>
    <p:sldLayoutId id="2147486978" r:id="rId47"/>
    <p:sldLayoutId id="2147486979" r:id="rId48"/>
    <p:sldLayoutId id="2147486980" r:id="rId49"/>
    <p:sldLayoutId id="2147486981" r:id="rId50"/>
    <p:sldLayoutId id="2147486982" r:id="rId51"/>
    <p:sldLayoutId id="2147486983" r:id="rId52"/>
    <p:sldLayoutId id="2147486984" r:id="rId53"/>
  </p:sldLayoutIdLst>
  <p:hf hdr="0" ftr="0" dt="0"/>
  <p:txStyles>
    <p:titleStyle>
      <a:lvl1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algn="l" defTabSz="947738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1" fontAlgn="base" hangingPunct="1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 charset="0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0" y="5867400"/>
            <a:ext cx="9144000" cy="1000125"/>
            <a:chOff x="0" y="3696"/>
            <a:chExt cx="5760" cy="630"/>
          </a:xfrm>
        </p:grpSpPr>
        <p:sp>
          <p:nvSpPr>
            <p:cNvPr id="38917" name="Freeform 5"/>
            <p:cNvSpPr>
              <a:spLocks/>
            </p:cNvSpPr>
            <p:nvPr/>
          </p:nvSpPr>
          <p:spPr bwMode="ltGray">
            <a:xfrm>
              <a:off x="0" y="3696"/>
              <a:ext cx="5760" cy="630"/>
            </a:xfrm>
            <a:custGeom>
              <a:avLst/>
              <a:gdLst/>
              <a:ahLst/>
              <a:cxnLst>
                <a:cxn ang="0">
                  <a:pos x="0" y="342"/>
                </a:cxn>
                <a:cxn ang="0">
                  <a:pos x="2989" y="319"/>
                </a:cxn>
                <a:cxn ang="0">
                  <a:pos x="5760" y="0"/>
                </a:cxn>
                <a:cxn ang="0">
                  <a:pos x="5760" y="630"/>
                </a:cxn>
                <a:cxn ang="0">
                  <a:pos x="0" y="630"/>
                </a:cxn>
                <a:cxn ang="0">
                  <a:pos x="0" y="342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latin typeface="Verdana"/>
                <a:cs typeface="Arial" charset="0"/>
              </a:endParaRPr>
            </a:p>
          </p:txBody>
        </p:sp>
        <p:pic>
          <p:nvPicPr>
            <p:cNvPr id="38918" name="Picture 6" descr="att_slidedark_logo300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fld id="{255C79AD-78EC-408C-AE95-0EB00D8A2188}" type="slidenum">
              <a:rPr lang="en-US" smtClean="0">
                <a:solidFill>
                  <a:srgbClr val="FFFFFF"/>
                </a:solidFill>
              </a:rPr>
              <a:pPr fontAlgn="auto"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13" r:id="rId1"/>
    <p:sldLayoutId id="2147487014" r:id="rId2"/>
    <p:sldLayoutId id="2147487015" r:id="rId3"/>
  </p:sldLayoutIdLst>
  <p:hf hdr="0" ftr="0" dt="0"/>
  <p:txStyles>
    <p:titleStyle>
      <a:lvl1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algn="l" defTabSz="947738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1" fontAlgn="base" hangingPunct="1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 charset="0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0" y="5867400"/>
            <a:ext cx="9144000" cy="1000125"/>
            <a:chOff x="0" y="3696"/>
            <a:chExt cx="5760" cy="630"/>
          </a:xfrm>
        </p:grpSpPr>
        <p:sp>
          <p:nvSpPr>
            <p:cNvPr id="38917" name="Freeform 5"/>
            <p:cNvSpPr>
              <a:spLocks/>
            </p:cNvSpPr>
            <p:nvPr/>
          </p:nvSpPr>
          <p:spPr bwMode="ltGray">
            <a:xfrm>
              <a:off x="0" y="3696"/>
              <a:ext cx="5760" cy="630"/>
            </a:xfrm>
            <a:custGeom>
              <a:avLst/>
              <a:gdLst/>
              <a:ahLst/>
              <a:cxnLst>
                <a:cxn ang="0">
                  <a:pos x="0" y="342"/>
                </a:cxn>
                <a:cxn ang="0">
                  <a:pos x="2989" y="319"/>
                </a:cxn>
                <a:cxn ang="0">
                  <a:pos x="5760" y="0"/>
                </a:cxn>
                <a:cxn ang="0">
                  <a:pos x="5760" y="630"/>
                </a:cxn>
                <a:cxn ang="0">
                  <a:pos x="0" y="630"/>
                </a:cxn>
                <a:cxn ang="0">
                  <a:pos x="0" y="342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8918" name="Picture 6" descr="att_slidedark_logo300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cs typeface="Arial" charset="0"/>
              </a:rPr>
              <a:t>Page </a:t>
            </a:r>
            <a:fld id="{D5A1E610-173D-4C8C-9045-8654784ABF1A}" type="slidenum">
              <a:rPr lang="en-US">
                <a:solidFill>
                  <a:srgbClr val="FFFFFF"/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56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17" r:id="rId1"/>
    <p:sldLayoutId id="2147487018" r:id="rId2"/>
    <p:sldLayoutId id="2147487019" r:id="rId3"/>
    <p:sldLayoutId id="2147487020" r:id="rId4"/>
    <p:sldLayoutId id="2147487021" r:id="rId5"/>
    <p:sldLayoutId id="2147487022" r:id="rId6"/>
    <p:sldLayoutId id="2147487023" r:id="rId7"/>
    <p:sldLayoutId id="2147487024" r:id="rId8"/>
    <p:sldLayoutId id="2147487025" r:id="rId9"/>
    <p:sldLayoutId id="2147487026" r:id="rId10"/>
    <p:sldLayoutId id="2147487027" r:id="rId11"/>
  </p:sldLayoutIdLst>
  <p:hf hdr="0" ftr="0" dt="0"/>
  <p:txStyles>
    <p:titleStyle>
      <a:lvl1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algn="l" defTabSz="947738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1" fontAlgn="base" hangingPunct="1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 charset="0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0" y="5867400"/>
            <a:ext cx="9144000" cy="1000125"/>
            <a:chOff x="0" y="3696"/>
            <a:chExt cx="5760" cy="630"/>
          </a:xfrm>
        </p:grpSpPr>
        <p:sp>
          <p:nvSpPr>
            <p:cNvPr id="38917" name="Freeform 5"/>
            <p:cNvSpPr>
              <a:spLocks/>
            </p:cNvSpPr>
            <p:nvPr/>
          </p:nvSpPr>
          <p:spPr bwMode="ltGray">
            <a:xfrm>
              <a:off x="0" y="3696"/>
              <a:ext cx="5760" cy="630"/>
            </a:xfrm>
            <a:custGeom>
              <a:avLst/>
              <a:gdLst/>
              <a:ahLst/>
              <a:cxnLst>
                <a:cxn ang="0">
                  <a:pos x="0" y="342"/>
                </a:cxn>
                <a:cxn ang="0">
                  <a:pos x="2989" y="319"/>
                </a:cxn>
                <a:cxn ang="0">
                  <a:pos x="5760" y="0"/>
                </a:cxn>
                <a:cxn ang="0">
                  <a:pos x="5760" y="630"/>
                </a:cxn>
                <a:cxn ang="0">
                  <a:pos x="0" y="630"/>
                </a:cxn>
                <a:cxn ang="0">
                  <a:pos x="0" y="342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8918" name="Picture 6" descr="att_slidedark_logo300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cs typeface="Arial" charset="0"/>
              </a:rPr>
              <a:t>Page </a:t>
            </a:r>
            <a:fld id="{D5A1E610-173D-4C8C-9045-8654784ABF1A}" type="slidenum">
              <a:rPr lang="en-US">
                <a:solidFill>
                  <a:srgbClr val="FFFFFF"/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43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29" r:id="rId1"/>
    <p:sldLayoutId id="2147487030" r:id="rId2"/>
    <p:sldLayoutId id="2147487031" r:id="rId3"/>
    <p:sldLayoutId id="2147487032" r:id="rId4"/>
    <p:sldLayoutId id="2147487033" r:id="rId5"/>
    <p:sldLayoutId id="2147487034" r:id="rId6"/>
    <p:sldLayoutId id="2147487035" r:id="rId7"/>
    <p:sldLayoutId id="2147487036" r:id="rId8"/>
    <p:sldLayoutId id="2147487037" r:id="rId9"/>
    <p:sldLayoutId id="2147487038" r:id="rId10"/>
    <p:sldLayoutId id="2147487039" r:id="rId11"/>
  </p:sldLayoutIdLst>
  <p:hf hdr="0" ftr="0" dt="0"/>
  <p:txStyles>
    <p:titleStyle>
      <a:lvl1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algn="l" defTabSz="947738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1" fontAlgn="base" hangingPunct="1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 charset="0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0" y="5867400"/>
            <a:ext cx="9144000" cy="1000125"/>
            <a:chOff x="0" y="3696"/>
            <a:chExt cx="5760" cy="630"/>
          </a:xfrm>
        </p:grpSpPr>
        <p:sp>
          <p:nvSpPr>
            <p:cNvPr id="38917" name="Freeform 5"/>
            <p:cNvSpPr>
              <a:spLocks/>
            </p:cNvSpPr>
            <p:nvPr/>
          </p:nvSpPr>
          <p:spPr bwMode="ltGray">
            <a:xfrm>
              <a:off x="0" y="3696"/>
              <a:ext cx="5760" cy="630"/>
            </a:xfrm>
            <a:custGeom>
              <a:avLst/>
              <a:gdLst/>
              <a:ahLst/>
              <a:cxnLst>
                <a:cxn ang="0">
                  <a:pos x="0" y="342"/>
                </a:cxn>
                <a:cxn ang="0">
                  <a:pos x="2989" y="319"/>
                </a:cxn>
                <a:cxn ang="0">
                  <a:pos x="5760" y="0"/>
                </a:cxn>
                <a:cxn ang="0">
                  <a:pos x="5760" y="630"/>
                </a:cxn>
                <a:cxn ang="0">
                  <a:pos x="0" y="630"/>
                </a:cxn>
                <a:cxn ang="0">
                  <a:pos x="0" y="342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8918" name="Picture 6" descr="att_slidedark_logo300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cs typeface="Arial" charset="0"/>
              </a:rPr>
              <a:t>Page </a:t>
            </a:r>
            <a:fld id="{D5A1E610-173D-4C8C-9045-8654784ABF1A}" type="slidenum">
              <a:rPr lang="en-US">
                <a:solidFill>
                  <a:srgbClr val="FFFFFF"/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4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41" r:id="rId1"/>
    <p:sldLayoutId id="2147487042" r:id="rId2"/>
    <p:sldLayoutId id="2147487043" r:id="rId3"/>
    <p:sldLayoutId id="2147487044" r:id="rId4"/>
    <p:sldLayoutId id="2147487045" r:id="rId5"/>
    <p:sldLayoutId id="2147487046" r:id="rId6"/>
    <p:sldLayoutId id="2147487047" r:id="rId7"/>
    <p:sldLayoutId id="2147487048" r:id="rId8"/>
    <p:sldLayoutId id="2147487049" r:id="rId9"/>
    <p:sldLayoutId id="2147487050" r:id="rId10"/>
    <p:sldLayoutId id="2147487051" r:id="rId11"/>
  </p:sldLayoutIdLst>
  <p:hf hdr="0" ftr="0" dt="0"/>
  <p:txStyles>
    <p:titleStyle>
      <a:lvl1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algn="l" defTabSz="947738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1" fontAlgn="base" hangingPunct="1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 charset="0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0" y="5867400"/>
            <a:ext cx="9144000" cy="1000125"/>
            <a:chOff x="0" y="3696"/>
            <a:chExt cx="5760" cy="630"/>
          </a:xfrm>
        </p:grpSpPr>
        <p:sp>
          <p:nvSpPr>
            <p:cNvPr id="38917" name="Freeform 5"/>
            <p:cNvSpPr>
              <a:spLocks/>
            </p:cNvSpPr>
            <p:nvPr/>
          </p:nvSpPr>
          <p:spPr bwMode="ltGray">
            <a:xfrm>
              <a:off x="0" y="3696"/>
              <a:ext cx="5760" cy="630"/>
            </a:xfrm>
            <a:custGeom>
              <a:avLst/>
              <a:gdLst/>
              <a:ahLst/>
              <a:cxnLst>
                <a:cxn ang="0">
                  <a:pos x="0" y="342"/>
                </a:cxn>
                <a:cxn ang="0">
                  <a:pos x="2989" y="319"/>
                </a:cxn>
                <a:cxn ang="0">
                  <a:pos x="5760" y="0"/>
                </a:cxn>
                <a:cxn ang="0">
                  <a:pos x="5760" y="630"/>
                </a:cxn>
                <a:cxn ang="0">
                  <a:pos x="0" y="630"/>
                </a:cxn>
                <a:cxn ang="0">
                  <a:pos x="0" y="342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8918" name="Picture 6" descr="att_slidedark_logo300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cs typeface="Arial" charset="0"/>
              </a:rPr>
              <a:t>Page </a:t>
            </a:r>
            <a:fld id="{D5A1E610-173D-4C8C-9045-8654784ABF1A}" type="slidenum">
              <a:rPr lang="en-US">
                <a:solidFill>
                  <a:srgbClr val="FFFFFF"/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98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53" r:id="rId1"/>
    <p:sldLayoutId id="2147487054" r:id="rId2"/>
    <p:sldLayoutId id="2147487055" r:id="rId3"/>
    <p:sldLayoutId id="2147487056" r:id="rId4"/>
    <p:sldLayoutId id="2147487057" r:id="rId5"/>
    <p:sldLayoutId id="2147487058" r:id="rId6"/>
    <p:sldLayoutId id="2147487059" r:id="rId7"/>
    <p:sldLayoutId id="2147487060" r:id="rId8"/>
    <p:sldLayoutId id="2147487061" r:id="rId9"/>
    <p:sldLayoutId id="2147487062" r:id="rId10"/>
    <p:sldLayoutId id="2147487063" r:id="rId11"/>
  </p:sldLayoutIdLst>
  <p:hf hdr="0" ftr="0" dt="0"/>
  <p:txStyles>
    <p:titleStyle>
      <a:lvl1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algn="l" defTabSz="947738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1" fontAlgn="base" hangingPunct="1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 charset="0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3076" name="Group 9"/>
          <p:cNvGrpSpPr>
            <a:grpSpLocks/>
          </p:cNvGrpSpPr>
          <p:nvPr/>
        </p:nvGrpSpPr>
        <p:grpSpPr bwMode="auto">
          <a:xfrm>
            <a:off x="0" y="5867400"/>
            <a:ext cx="9144000" cy="831850"/>
            <a:chOff x="0" y="3696"/>
            <a:chExt cx="5760" cy="524"/>
          </a:xfrm>
        </p:grpSpPr>
        <p:sp>
          <p:nvSpPr>
            <p:cNvPr id="3079" name="Freeform 5"/>
            <p:cNvSpPr>
              <a:spLocks/>
            </p:cNvSpPr>
            <p:nvPr/>
          </p:nvSpPr>
          <p:spPr bwMode="ltGray">
            <a:xfrm>
              <a:off x="0" y="3696"/>
              <a:ext cx="5760" cy="288"/>
            </a:xfrm>
            <a:custGeom>
              <a:avLst/>
              <a:gdLst>
                <a:gd name="T0" fmla="*/ 0 w 5760"/>
                <a:gd name="T1" fmla="*/ 71 h 630"/>
                <a:gd name="T2" fmla="*/ 2989 w 5760"/>
                <a:gd name="T3" fmla="*/ 67 h 630"/>
                <a:gd name="T4" fmla="*/ 5760 w 5760"/>
                <a:gd name="T5" fmla="*/ 0 h 630"/>
                <a:gd name="T6" fmla="*/ 5760 w 5760"/>
                <a:gd name="T7" fmla="*/ 132 h 630"/>
                <a:gd name="T8" fmla="*/ 0 w 5760"/>
                <a:gd name="T9" fmla="*/ 132 h 630"/>
                <a:gd name="T10" fmla="*/ 0 w 5760"/>
                <a:gd name="T11" fmla="*/ 71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3080" name="Picture 6" descr="att_slidedark_logo300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5D217C4F-E02B-474E-9874-153D07DC21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03" r:id="rId1"/>
    <p:sldLayoutId id="2147486484" r:id="rId2"/>
    <p:sldLayoutId id="2147486485" r:id="rId3"/>
    <p:sldLayoutId id="2147486486" r:id="rId4"/>
    <p:sldLayoutId id="2147486487" r:id="rId5"/>
    <p:sldLayoutId id="2147486488" r:id="rId6"/>
    <p:sldLayoutId id="2147486489" r:id="rId7"/>
    <p:sldLayoutId id="2147486490" r:id="rId8"/>
    <p:sldLayoutId id="2147486491" r:id="rId9"/>
    <p:sldLayoutId id="2147486492" r:id="rId10"/>
    <p:sldLayoutId id="2147486493" r:id="rId11"/>
    <p:sldLayoutId id="2147486494" r:id="rId12"/>
    <p:sldLayoutId id="2147486495" r:id="rId13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0" y="5867400"/>
            <a:ext cx="9144000" cy="1000125"/>
            <a:chOff x="0" y="3696"/>
            <a:chExt cx="5760" cy="630"/>
          </a:xfrm>
        </p:grpSpPr>
        <p:sp>
          <p:nvSpPr>
            <p:cNvPr id="38917" name="Freeform 5"/>
            <p:cNvSpPr>
              <a:spLocks/>
            </p:cNvSpPr>
            <p:nvPr/>
          </p:nvSpPr>
          <p:spPr bwMode="ltGray">
            <a:xfrm>
              <a:off x="0" y="3696"/>
              <a:ext cx="5760" cy="630"/>
            </a:xfrm>
            <a:custGeom>
              <a:avLst/>
              <a:gdLst/>
              <a:ahLst/>
              <a:cxnLst>
                <a:cxn ang="0">
                  <a:pos x="0" y="342"/>
                </a:cxn>
                <a:cxn ang="0">
                  <a:pos x="2989" y="319"/>
                </a:cxn>
                <a:cxn ang="0">
                  <a:pos x="5760" y="0"/>
                </a:cxn>
                <a:cxn ang="0">
                  <a:pos x="5760" y="630"/>
                </a:cxn>
                <a:cxn ang="0">
                  <a:pos x="0" y="630"/>
                </a:cxn>
                <a:cxn ang="0">
                  <a:pos x="0" y="342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8918" name="Picture 6" descr="att_slidedark_logo300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cs typeface="Arial" charset="0"/>
              </a:rPr>
              <a:t>Page </a:t>
            </a:r>
            <a:fld id="{D5A1E610-173D-4C8C-9045-8654784ABF1A}" type="slidenum">
              <a:rPr lang="en-US">
                <a:solidFill>
                  <a:srgbClr val="FFFFFF"/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01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65" r:id="rId1"/>
    <p:sldLayoutId id="2147487066" r:id="rId2"/>
    <p:sldLayoutId id="2147487067" r:id="rId3"/>
    <p:sldLayoutId id="2147487068" r:id="rId4"/>
    <p:sldLayoutId id="2147487069" r:id="rId5"/>
    <p:sldLayoutId id="2147487070" r:id="rId6"/>
    <p:sldLayoutId id="2147487071" r:id="rId7"/>
    <p:sldLayoutId id="2147487072" r:id="rId8"/>
    <p:sldLayoutId id="2147487073" r:id="rId9"/>
    <p:sldLayoutId id="2147487074" r:id="rId10"/>
    <p:sldLayoutId id="2147487075" r:id="rId11"/>
  </p:sldLayoutIdLst>
  <p:hf hdr="0" ftr="0" dt="0"/>
  <p:txStyles>
    <p:titleStyle>
      <a:lvl1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algn="l" defTabSz="947738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1" fontAlgn="base" hangingPunct="1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 charset="0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0" y="5867400"/>
            <a:ext cx="9144000" cy="1000125"/>
            <a:chOff x="0" y="3696"/>
            <a:chExt cx="5760" cy="630"/>
          </a:xfrm>
        </p:grpSpPr>
        <p:sp>
          <p:nvSpPr>
            <p:cNvPr id="38917" name="Freeform 5"/>
            <p:cNvSpPr>
              <a:spLocks/>
            </p:cNvSpPr>
            <p:nvPr/>
          </p:nvSpPr>
          <p:spPr bwMode="ltGray">
            <a:xfrm>
              <a:off x="0" y="3696"/>
              <a:ext cx="5760" cy="630"/>
            </a:xfrm>
            <a:custGeom>
              <a:avLst/>
              <a:gdLst/>
              <a:ahLst/>
              <a:cxnLst>
                <a:cxn ang="0">
                  <a:pos x="0" y="342"/>
                </a:cxn>
                <a:cxn ang="0">
                  <a:pos x="2989" y="319"/>
                </a:cxn>
                <a:cxn ang="0">
                  <a:pos x="5760" y="0"/>
                </a:cxn>
                <a:cxn ang="0">
                  <a:pos x="5760" y="630"/>
                </a:cxn>
                <a:cxn ang="0">
                  <a:pos x="0" y="630"/>
                </a:cxn>
                <a:cxn ang="0">
                  <a:pos x="0" y="342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8918" name="Picture 6" descr="att_slidedark_logo300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cs typeface="Arial" charset="0"/>
              </a:rPr>
              <a:t>Page </a:t>
            </a:r>
            <a:fld id="{D5A1E610-173D-4C8C-9045-8654784ABF1A}" type="slidenum">
              <a:rPr lang="en-US">
                <a:solidFill>
                  <a:srgbClr val="FFFFFF"/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68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77" r:id="rId1"/>
    <p:sldLayoutId id="2147487078" r:id="rId2"/>
    <p:sldLayoutId id="2147487079" r:id="rId3"/>
    <p:sldLayoutId id="2147487080" r:id="rId4"/>
    <p:sldLayoutId id="2147487081" r:id="rId5"/>
    <p:sldLayoutId id="2147487082" r:id="rId6"/>
    <p:sldLayoutId id="2147487083" r:id="rId7"/>
    <p:sldLayoutId id="2147487084" r:id="rId8"/>
    <p:sldLayoutId id="2147487085" r:id="rId9"/>
    <p:sldLayoutId id="2147487086" r:id="rId10"/>
    <p:sldLayoutId id="2147487087" r:id="rId11"/>
  </p:sldLayoutIdLst>
  <p:hf hdr="0" ftr="0" dt="0"/>
  <p:txStyles>
    <p:titleStyle>
      <a:lvl1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algn="l" defTabSz="947738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1" fontAlgn="base" hangingPunct="1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 charset="0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0" y="5867400"/>
            <a:ext cx="9144000" cy="1000125"/>
            <a:chOff x="0" y="3696"/>
            <a:chExt cx="5760" cy="630"/>
          </a:xfrm>
        </p:grpSpPr>
        <p:sp>
          <p:nvSpPr>
            <p:cNvPr id="38917" name="Freeform 5"/>
            <p:cNvSpPr>
              <a:spLocks/>
            </p:cNvSpPr>
            <p:nvPr/>
          </p:nvSpPr>
          <p:spPr bwMode="ltGray">
            <a:xfrm>
              <a:off x="0" y="3696"/>
              <a:ext cx="5760" cy="630"/>
            </a:xfrm>
            <a:custGeom>
              <a:avLst/>
              <a:gdLst/>
              <a:ahLst/>
              <a:cxnLst>
                <a:cxn ang="0">
                  <a:pos x="0" y="342"/>
                </a:cxn>
                <a:cxn ang="0">
                  <a:pos x="2989" y="319"/>
                </a:cxn>
                <a:cxn ang="0">
                  <a:pos x="5760" y="0"/>
                </a:cxn>
                <a:cxn ang="0">
                  <a:pos x="5760" y="630"/>
                </a:cxn>
                <a:cxn ang="0">
                  <a:pos x="0" y="630"/>
                </a:cxn>
                <a:cxn ang="0">
                  <a:pos x="0" y="342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latin typeface="Verdana"/>
                <a:cs typeface="Arial" charset="0"/>
              </a:endParaRPr>
            </a:p>
          </p:txBody>
        </p:sp>
        <p:pic>
          <p:nvPicPr>
            <p:cNvPr id="38918" name="Picture 6" descr="att_slidedark_logo300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cs typeface="Arial" charset="0"/>
              </a:rPr>
              <a:t>Page </a:t>
            </a:r>
            <a:fld id="{D5A1E610-173D-4C8C-9045-8654784ABF1A}" type="slidenum">
              <a:rPr lang="en-US">
                <a:solidFill>
                  <a:srgbClr val="FFFFFF"/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58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89" r:id="rId1"/>
    <p:sldLayoutId id="2147487090" r:id="rId2"/>
    <p:sldLayoutId id="2147487091" r:id="rId3"/>
  </p:sldLayoutIdLst>
  <p:hf hdr="0" ftr="0" dt="0"/>
  <p:txStyles>
    <p:titleStyle>
      <a:lvl1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algn="l" defTabSz="947738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1" fontAlgn="base" hangingPunct="1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 charset="0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0" y="5867400"/>
            <a:ext cx="9144000" cy="1000125"/>
            <a:chOff x="0" y="3696"/>
            <a:chExt cx="5760" cy="630"/>
          </a:xfrm>
        </p:grpSpPr>
        <p:sp>
          <p:nvSpPr>
            <p:cNvPr id="38917" name="Freeform 5"/>
            <p:cNvSpPr>
              <a:spLocks/>
            </p:cNvSpPr>
            <p:nvPr/>
          </p:nvSpPr>
          <p:spPr bwMode="ltGray">
            <a:xfrm>
              <a:off x="0" y="3696"/>
              <a:ext cx="5760" cy="630"/>
            </a:xfrm>
            <a:custGeom>
              <a:avLst/>
              <a:gdLst/>
              <a:ahLst/>
              <a:cxnLst>
                <a:cxn ang="0">
                  <a:pos x="0" y="342"/>
                </a:cxn>
                <a:cxn ang="0">
                  <a:pos x="2989" y="319"/>
                </a:cxn>
                <a:cxn ang="0">
                  <a:pos x="5760" y="0"/>
                </a:cxn>
                <a:cxn ang="0">
                  <a:pos x="5760" y="630"/>
                </a:cxn>
                <a:cxn ang="0">
                  <a:pos x="0" y="630"/>
                </a:cxn>
                <a:cxn ang="0">
                  <a:pos x="0" y="342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8918" name="Picture 6" descr="att_slidedark_logo300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cs typeface="Arial" charset="0"/>
              </a:rPr>
              <a:t>Page </a:t>
            </a:r>
            <a:fld id="{D5A1E610-173D-4C8C-9045-8654784ABF1A}" type="slidenum">
              <a:rPr lang="en-US">
                <a:solidFill>
                  <a:srgbClr val="FFFFFF"/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58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93" r:id="rId1"/>
    <p:sldLayoutId id="2147487094" r:id="rId2"/>
    <p:sldLayoutId id="2147487095" r:id="rId3"/>
    <p:sldLayoutId id="2147487096" r:id="rId4"/>
    <p:sldLayoutId id="2147487097" r:id="rId5"/>
    <p:sldLayoutId id="2147487098" r:id="rId6"/>
    <p:sldLayoutId id="2147487099" r:id="rId7"/>
    <p:sldLayoutId id="2147487100" r:id="rId8"/>
    <p:sldLayoutId id="2147487101" r:id="rId9"/>
    <p:sldLayoutId id="2147487102" r:id="rId10"/>
    <p:sldLayoutId id="2147487103" r:id="rId11"/>
  </p:sldLayoutIdLst>
  <p:hf hdr="0" ftr="0" dt="0"/>
  <p:txStyles>
    <p:titleStyle>
      <a:lvl1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algn="l" defTabSz="947738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1" fontAlgn="base" hangingPunct="1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 charset="0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0" y="5867400"/>
            <a:ext cx="9144000" cy="1000125"/>
            <a:chOff x="0" y="3696"/>
            <a:chExt cx="5760" cy="630"/>
          </a:xfrm>
        </p:grpSpPr>
        <p:sp>
          <p:nvSpPr>
            <p:cNvPr id="38917" name="Freeform 5"/>
            <p:cNvSpPr>
              <a:spLocks/>
            </p:cNvSpPr>
            <p:nvPr/>
          </p:nvSpPr>
          <p:spPr bwMode="ltGray">
            <a:xfrm>
              <a:off x="0" y="3696"/>
              <a:ext cx="5760" cy="630"/>
            </a:xfrm>
            <a:custGeom>
              <a:avLst/>
              <a:gdLst/>
              <a:ahLst/>
              <a:cxnLst>
                <a:cxn ang="0">
                  <a:pos x="0" y="342"/>
                </a:cxn>
                <a:cxn ang="0">
                  <a:pos x="2989" y="319"/>
                </a:cxn>
                <a:cxn ang="0">
                  <a:pos x="5760" y="0"/>
                </a:cxn>
                <a:cxn ang="0">
                  <a:pos x="5760" y="630"/>
                </a:cxn>
                <a:cxn ang="0">
                  <a:pos x="0" y="630"/>
                </a:cxn>
                <a:cxn ang="0">
                  <a:pos x="0" y="342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8918" name="Picture 6" descr="att_slidedark_logo300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cs typeface="Arial" charset="0"/>
              </a:rPr>
              <a:t>Page </a:t>
            </a:r>
            <a:fld id="{D5A1E610-173D-4C8C-9045-8654784ABF1A}" type="slidenum">
              <a:rPr lang="en-US">
                <a:solidFill>
                  <a:srgbClr val="FFFFFF"/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95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05" r:id="rId1"/>
    <p:sldLayoutId id="2147487106" r:id="rId2"/>
    <p:sldLayoutId id="2147487107" r:id="rId3"/>
    <p:sldLayoutId id="2147487108" r:id="rId4"/>
    <p:sldLayoutId id="2147487109" r:id="rId5"/>
    <p:sldLayoutId id="2147487110" r:id="rId6"/>
    <p:sldLayoutId id="2147487111" r:id="rId7"/>
    <p:sldLayoutId id="2147487112" r:id="rId8"/>
    <p:sldLayoutId id="2147487113" r:id="rId9"/>
    <p:sldLayoutId id="2147487114" r:id="rId10"/>
    <p:sldLayoutId id="2147487115" r:id="rId11"/>
  </p:sldLayoutIdLst>
  <p:hf hdr="0" ftr="0" dt="0"/>
  <p:txStyles>
    <p:titleStyle>
      <a:lvl1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algn="l" defTabSz="947738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1" fontAlgn="base" hangingPunct="1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 charset="0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0" y="5867400"/>
            <a:ext cx="9144000" cy="1000125"/>
            <a:chOff x="0" y="3696"/>
            <a:chExt cx="5760" cy="630"/>
          </a:xfrm>
        </p:grpSpPr>
        <p:sp>
          <p:nvSpPr>
            <p:cNvPr id="38917" name="Freeform 5"/>
            <p:cNvSpPr>
              <a:spLocks/>
            </p:cNvSpPr>
            <p:nvPr/>
          </p:nvSpPr>
          <p:spPr bwMode="ltGray">
            <a:xfrm>
              <a:off x="0" y="3696"/>
              <a:ext cx="5760" cy="630"/>
            </a:xfrm>
            <a:custGeom>
              <a:avLst/>
              <a:gdLst/>
              <a:ahLst/>
              <a:cxnLst>
                <a:cxn ang="0">
                  <a:pos x="0" y="342"/>
                </a:cxn>
                <a:cxn ang="0">
                  <a:pos x="2989" y="319"/>
                </a:cxn>
                <a:cxn ang="0">
                  <a:pos x="5760" y="0"/>
                </a:cxn>
                <a:cxn ang="0">
                  <a:pos x="5760" y="630"/>
                </a:cxn>
                <a:cxn ang="0">
                  <a:pos x="0" y="630"/>
                </a:cxn>
                <a:cxn ang="0">
                  <a:pos x="0" y="342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8918" name="Picture 6" descr="att_slidedark_logo300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cs typeface="Arial" charset="0"/>
              </a:rPr>
              <a:t>Page </a:t>
            </a:r>
            <a:fld id="{D5A1E610-173D-4C8C-9045-8654784ABF1A}" type="slidenum">
              <a:rPr lang="en-US">
                <a:solidFill>
                  <a:srgbClr val="FFFFFF"/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60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17" r:id="rId1"/>
    <p:sldLayoutId id="2147487118" r:id="rId2"/>
    <p:sldLayoutId id="2147487119" r:id="rId3"/>
    <p:sldLayoutId id="2147487120" r:id="rId4"/>
    <p:sldLayoutId id="2147487121" r:id="rId5"/>
    <p:sldLayoutId id="2147487122" r:id="rId6"/>
    <p:sldLayoutId id="2147487123" r:id="rId7"/>
    <p:sldLayoutId id="2147487124" r:id="rId8"/>
    <p:sldLayoutId id="2147487125" r:id="rId9"/>
    <p:sldLayoutId id="2147487126" r:id="rId10"/>
    <p:sldLayoutId id="2147487127" r:id="rId11"/>
  </p:sldLayoutIdLst>
  <p:hf hdr="0" ftr="0" dt="0"/>
  <p:txStyles>
    <p:titleStyle>
      <a:lvl1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algn="l" defTabSz="947738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1" fontAlgn="base" hangingPunct="1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 charset="0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0" y="5867400"/>
            <a:ext cx="9144000" cy="1000125"/>
            <a:chOff x="0" y="3696"/>
            <a:chExt cx="5760" cy="630"/>
          </a:xfrm>
        </p:grpSpPr>
        <p:sp>
          <p:nvSpPr>
            <p:cNvPr id="38917" name="Freeform 5"/>
            <p:cNvSpPr>
              <a:spLocks/>
            </p:cNvSpPr>
            <p:nvPr/>
          </p:nvSpPr>
          <p:spPr bwMode="ltGray">
            <a:xfrm>
              <a:off x="0" y="3696"/>
              <a:ext cx="5760" cy="630"/>
            </a:xfrm>
            <a:custGeom>
              <a:avLst/>
              <a:gdLst/>
              <a:ahLst/>
              <a:cxnLst>
                <a:cxn ang="0">
                  <a:pos x="0" y="342"/>
                </a:cxn>
                <a:cxn ang="0">
                  <a:pos x="2989" y="319"/>
                </a:cxn>
                <a:cxn ang="0">
                  <a:pos x="5760" y="0"/>
                </a:cxn>
                <a:cxn ang="0">
                  <a:pos x="5760" y="630"/>
                </a:cxn>
                <a:cxn ang="0">
                  <a:pos x="0" y="630"/>
                </a:cxn>
                <a:cxn ang="0">
                  <a:pos x="0" y="342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latin typeface="Verdana"/>
                <a:cs typeface="Arial" charset="0"/>
              </a:endParaRPr>
            </a:p>
          </p:txBody>
        </p:sp>
        <p:pic>
          <p:nvPicPr>
            <p:cNvPr id="38918" name="Picture 6" descr="att_slidedark_logo300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fld id="{255C79AD-78EC-408C-AE95-0EB00D8A2188}" type="slidenum">
              <a:rPr lang="en-US" smtClean="0">
                <a:solidFill>
                  <a:srgbClr val="FFFFFF"/>
                </a:solidFill>
              </a:rPr>
              <a:pPr fontAlgn="auto"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24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0" r:id="rId1"/>
    <p:sldLayoutId id="2147487131" r:id="rId2"/>
    <p:sldLayoutId id="2147487132" r:id="rId3"/>
  </p:sldLayoutIdLst>
  <p:hf hdr="0" ftr="0" dt="0"/>
  <p:txStyles>
    <p:titleStyle>
      <a:lvl1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algn="l" defTabSz="947738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1" fontAlgn="base" hangingPunct="1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 charset="0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0" y="5867400"/>
            <a:ext cx="9144000" cy="1000125"/>
            <a:chOff x="0" y="3696"/>
            <a:chExt cx="5760" cy="630"/>
          </a:xfrm>
        </p:grpSpPr>
        <p:sp>
          <p:nvSpPr>
            <p:cNvPr id="38917" name="Freeform 5"/>
            <p:cNvSpPr>
              <a:spLocks/>
            </p:cNvSpPr>
            <p:nvPr/>
          </p:nvSpPr>
          <p:spPr bwMode="ltGray">
            <a:xfrm>
              <a:off x="0" y="3696"/>
              <a:ext cx="5760" cy="630"/>
            </a:xfrm>
            <a:custGeom>
              <a:avLst/>
              <a:gdLst/>
              <a:ahLst/>
              <a:cxnLst>
                <a:cxn ang="0">
                  <a:pos x="0" y="342"/>
                </a:cxn>
                <a:cxn ang="0">
                  <a:pos x="2989" y="319"/>
                </a:cxn>
                <a:cxn ang="0">
                  <a:pos x="5760" y="0"/>
                </a:cxn>
                <a:cxn ang="0">
                  <a:pos x="5760" y="630"/>
                </a:cxn>
                <a:cxn ang="0">
                  <a:pos x="0" y="630"/>
                </a:cxn>
                <a:cxn ang="0">
                  <a:pos x="0" y="342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8918" name="Picture 6" descr="att_slidedark_logo300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cs typeface="Arial" charset="0"/>
              </a:rPr>
              <a:t>Page </a:t>
            </a:r>
            <a:fld id="{D5A1E610-173D-4C8C-9045-8654784ABF1A}" type="slidenum">
              <a:rPr lang="en-US">
                <a:solidFill>
                  <a:srgbClr val="FFFFFF"/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98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4" r:id="rId1"/>
    <p:sldLayoutId id="2147487135" r:id="rId2"/>
    <p:sldLayoutId id="2147487136" r:id="rId3"/>
    <p:sldLayoutId id="2147487137" r:id="rId4"/>
    <p:sldLayoutId id="2147487138" r:id="rId5"/>
    <p:sldLayoutId id="2147487139" r:id="rId6"/>
    <p:sldLayoutId id="2147487140" r:id="rId7"/>
    <p:sldLayoutId id="2147487141" r:id="rId8"/>
    <p:sldLayoutId id="2147487142" r:id="rId9"/>
    <p:sldLayoutId id="2147487143" r:id="rId10"/>
    <p:sldLayoutId id="2147487144" r:id="rId11"/>
  </p:sldLayoutIdLst>
  <p:hf hdr="0" ftr="0" dt="0"/>
  <p:txStyles>
    <p:titleStyle>
      <a:lvl1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algn="l" defTabSz="947738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1" fontAlgn="base" hangingPunct="1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 charset="0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0" y="5867400"/>
            <a:ext cx="9144000" cy="1000125"/>
            <a:chOff x="0" y="3696"/>
            <a:chExt cx="5760" cy="630"/>
          </a:xfrm>
        </p:grpSpPr>
        <p:sp>
          <p:nvSpPr>
            <p:cNvPr id="38917" name="Freeform 5"/>
            <p:cNvSpPr>
              <a:spLocks/>
            </p:cNvSpPr>
            <p:nvPr/>
          </p:nvSpPr>
          <p:spPr bwMode="ltGray">
            <a:xfrm>
              <a:off x="0" y="3696"/>
              <a:ext cx="5760" cy="630"/>
            </a:xfrm>
            <a:custGeom>
              <a:avLst/>
              <a:gdLst/>
              <a:ahLst/>
              <a:cxnLst>
                <a:cxn ang="0">
                  <a:pos x="0" y="342"/>
                </a:cxn>
                <a:cxn ang="0">
                  <a:pos x="2989" y="319"/>
                </a:cxn>
                <a:cxn ang="0">
                  <a:pos x="5760" y="0"/>
                </a:cxn>
                <a:cxn ang="0">
                  <a:pos x="5760" y="630"/>
                </a:cxn>
                <a:cxn ang="0">
                  <a:pos x="0" y="630"/>
                </a:cxn>
                <a:cxn ang="0">
                  <a:pos x="0" y="342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8918" name="Picture 6" descr="att_slidedark_logo300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cs typeface="Arial" charset="0"/>
              </a:rPr>
              <a:t>Page </a:t>
            </a:r>
            <a:fld id="{D5A1E610-173D-4C8C-9045-8654784ABF1A}" type="slidenum">
              <a:rPr lang="en-US">
                <a:solidFill>
                  <a:srgbClr val="FFFFFF"/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6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46" r:id="rId1"/>
    <p:sldLayoutId id="2147487147" r:id="rId2"/>
    <p:sldLayoutId id="2147487148" r:id="rId3"/>
    <p:sldLayoutId id="2147487149" r:id="rId4"/>
    <p:sldLayoutId id="2147487150" r:id="rId5"/>
    <p:sldLayoutId id="2147487151" r:id="rId6"/>
    <p:sldLayoutId id="2147487152" r:id="rId7"/>
    <p:sldLayoutId id="2147487153" r:id="rId8"/>
    <p:sldLayoutId id="2147487154" r:id="rId9"/>
    <p:sldLayoutId id="2147487155" r:id="rId10"/>
    <p:sldLayoutId id="2147487156" r:id="rId11"/>
  </p:sldLayoutIdLst>
  <p:hf hdr="0" ftr="0" dt="0"/>
  <p:txStyles>
    <p:titleStyle>
      <a:lvl1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algn="l" defTabSz="947738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1" fontAlgn="base" hangingPunct="1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 charset="0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0" y="5867400"/>
            <a:ext cx="9144000" cy="1000125"/>
            <a:chOff x="0" y="3696"/>
            <a:chExt cx="5760" cy="630"/>
          </a:xfrm>
        </p:grpSpPr>
        <p:sp>
          <p:nvSpPr>
            <p:cNvPr id="38917" name="Freeform 5"/>
            <p:cNvSpPr>
              <a:spLocks/>
            </p:cNvSpPr>
            <p:nvPr/>
          </p:nvSpPr>
          <p:spPr bwMode="ltGray">
            <a:xfrm>
              <a:off x="0" y="3696"/>
              <a:ext cx="5760" cy="630"/>
            </a:xfrm>
            <a:custGeom>
              <a:avLst/>
              <a:gdLst/>
              <a:ahLst/>
              <a:cxnLst>
                <a:cxn ang="0">
                  <a:pos x="0" y="342"/>
                </a:cxn>
                <a:cxn ang="0">
                  <a:pos x="2989" y="319"/>
                </a:cxn>
                <a:cxn ang="0">
                  <a:pos x="5760" y="0"/>
                </a:cxn>
                <a:cxn ang="0">
                  <a:pos x="5760" y="630"/>
                </a:cxn>
                <a:cxn ang="0">
                  <a:pos x="0" y="630"/>
                </a:cxn>
                <a:cxn ang="0">
                  <a:pos x="0" y="342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8918" name="Picture 6" descr="att_slidedark_logo300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cs typeface="Arial" charset="0"/>
              </a:rPr>
              <a:t>Page </a:t>
            </a:r>
            <a:fld id="{D5A1E610-173D-4C8C-9045-8654784ABF1A}" type="slidenum">
              <a:rPr lang="en-US">
                <a:solidFill>
                  <a:srgbClr val="FFFFFF"/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47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58" r:id="rId1"/>
    <p:sldLayoutId id="2147487159" r:id="rId2"/>
    <p:sldLayoutId id="2147487160" r:id="rId3"/>
    <p:sldLayoutId id="2147487161" r:id="rId4"/>
    <p:sldLayoutId id="2147487162" r:id="rId5"/>
    <p:sldLayoutId id="2147487163" r:id="rId6"/>
    <p:sldLayoutId id="2147487164" r:id="rId7"/>
    <p:sldLayoutId id="2147487165" r:id="rId8"/>
    <p:sldLayoutId id="2147487166" r:id="rId9"/>
    <p:sldLayoutId id="2147487167" r:id="rId10"/>
    <p:sldLayoutId id="2147487168" r:id="rId11"/>
  </p:sldLayoutIdLst>
  <p:hf hdr="0" ftr="0" dt="0"/>
  <p:txStyles>
    <p:titleStyle>
      <a:lvl1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algn="l" defTabSz="947738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1" fontAlgn="base" hangingPunct="1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 charset="0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4100" name="Group 9"/>
          <p:cNvGrpSpPr>
            <a:grpSpLocks/>
          </p:cNvGrpSpPr>
          <p:nvPr/>
        </p:nvGrpSpPr>
        <p:grpSpPr bwMode="auto">
          <a:xfrm>
            <a:off x="0" y="5867400"/>
            <a:ext cx="9144000" cy="831850"/>
            <a:chOff x="0" y="3696"/>
            <a:chExt cx="5760" cy="524"/>
          </a:xfrm>
        </p:grpSpPr>
        <p:sp>
          <p:nvSpPr>
            <p:cNvPr id="4103" name="Freeform 5"/>
            <p:cNvSpPr>
              <a:spLocks/>
            </p:cNvSpPr>
            <p:nvPr/>
          </p:nvSpPr>
          <p:spPr bwMode="ltGray">
            <a:xfrm>
              <a:off x="0" y="3696"/>
              <a:ext cx="5760" cy="288"/>
            </a:xfrm>
            <a:custGeom>
              <a:avLst/>
              <a:gdLst>
                <a:gd name="T0" fmla="*/ 0 w 5760"/>
                <a:gd name="T1" fmla="*/ 71 h 630"/>
                <a:gd name="T2" fmla="*/ 2989 w 5760"/>
                <a:gd name="T3" fmla="*/ 67 h 630"/>
                <a:gd name="T4" fmla="*/ 5760 w 5760"/>
                <a:gd name="T5" fmla="*/ 0 h 630"/>
                <a:gd name="T6" fmla="*/ 5760 w 5760"/>
                <a:gd name="T7" fmla="*/ 132 h 630"/>
                <a:gd name="T8" fmla="*/ 0 w 5760"/>
                <a:gd name="T9" fmla="*/ 132 h 630"/>
                <a:gd name="T10" fmla="*/ 0 w 5760"/>
                <a:gd name="T11" fmla="*/ 71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4104" name="Picture 6" descr="att_slidedark_logo300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FD70DCF2-D24C-4E7D-893C-B402F37516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04" r:id="rId1"/>
    <p:sldLayoutId id="2147486496" r:id="rId2"/>
    <p:sldLayoutId id="2147486497" r:id="rId3"/>
    <p:sldLayoutId id="2147486498" r:id="rId4"/>
    <p:sldLayoutId id="2147486499" r:id="rId5"/>
    <p:sldLayoutId id="2147486500" r:id="rId6"/>
    <p:sldLayoutId id="2147486501" r:id="rId7"/>
    <p:sldLayoutId id="2147486502" r:id="rId8"/>
    <p:sldLayoutId id="2147486503" r:id="rId9"/>
    <p:sldLayoutId id="2147486504" r:id="rId10"/>
    <p:sldLayoutId id="2147486505" r:id="rId11"/>
    <p:sldLayoutId id="2147486506" r:id="rId12"/>
    <p:sldLayoutId id="2147486507" r:id="rId13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0" y="5867400"/>
            <a:ext cx="9144000" cy="1000125"/>
            <a:chOff x="0" y="3696"/>
            <a:chExt cx="5760" cy="630"/>
          </a:xfrm>
        </p:grpSpPr>
        <p:sp>
          <p:nvSpPr>
            <p:cNvPr id="38917" name="Freeform 5"/>
            <p:cNvSpPr>
              <a:spLocks/>
            </p:cNvSpPr>
            <p:nvPr/>
          </p:nvSpPr>
          <p:spPr bwMode="ltGray">
            <a:xfrm>
              <a:off x="0" y="3696"/>
              <a:ext cx="5760" cy="630"/>
            </a:xfrm>
            <a:custGeom>
              <a:avLst/>
              <a:gdLst/>
              <a:ahLst/>
              <a:cxnLst>
                <a:cxn ang="0">
                  <a:pos x="0" y="342"/>
                </a:cxn>
                <a:cxn ang="0">
                  <a:pos x="2989" y="319"/>
                </a:cxn>
                <a:cxn ang="0">
                  <a:pos x="5760" y="0"/>
                </a:cxn>
                <a:cxn ang="0">
                  <a:pos x="5760" y="630"/>
                </a:cxn>
                <a:cxn ang="0">
                  <a:pos x="0" y="630"/>
                </a:cxn>
                <a:cxn ang="0">
                  <a:pos x="0" y="342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8918" name="Picture 6" descr="att_slidedark_logo300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cs typeface="Arial" charset="0"/>
              </a:rPr>
              <a:t>Page </a:t>
            </a:r>
            <a:fld id="{D5A1E610-173D-4C8C-9045-8654784ABF1A}" type="slidenum">
              <a:rPr lang="en-US">
                <a:solidFill>
                  <a:srgbClr val="FFFFFF"/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09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70" r:id="rId1"/>
    <p:sldLayoutId id="2147487171" r:id="rId2"/>
    <p:sldLayoutId id="2147487172" r:id="rId3"/>
    <p:sldLayoutId id="2147487173" r:id="rId4"/>
    <p:sldLayoutId id="2147487174" r:id="rId5"/>
    <p:sldLayoutId id="2147487175" r:id="rId6"/>
    <p:sldLayoutId id="2147487176" r:id="rId7"/>
    <p:sldLayoutId id="2147487177" r:id="rId8"/>
    <p:sldLayoutId id="2147487178" r:id="rId9"/>
    <p:sldLayoutId id="2147487179" r:id="rId10"/>
    <p:sldLayoutId id="2147487180" r:id="rId11"/>
  </p:sldLayoutIdLst>
  <p:hf hdr="0" ftr="0" dt="0"/>
  <p:txStyles>
    <p:titleStyle>
      <a:lvl1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algn="l" defTabSz="947738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1" fontAlgn="base" hangingPunct="1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 charset="0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0" y="5867400"/>
            <a:ext cx="9144000" cy="1000125"/>
            <a:chOff x="0" y="3696"/>
            <a:chExt cx="5760" cy="630"/>
          </a:xfrm>
        </p:grpSpPr>
        <p:sp>
          <p:nvSpPr>
            <p:cNvPr id="38917" name="Freeform 5"/>
            <p:cNvSpPr>
              <a:spLocks/>
            </p:cNvSpPr>
            <p:nvPr/>
          </p:nvSpPr>
          <p:spPr bwMode="ltGray">
            <a:xfrm>
              <a:off x="0" y="3696"/>
              <a:ext cx="5760" cy="630"/>
            </a:xfrm>
            <a:custGeom>
              <a:avLst/>
              <a:gdLst/>
              <a:ahLst/>
              <a:cxnLst>
                <a:cxn ang="0">
                  <a:pos x="0" y="342"/>
                </a:cxn>
                <a:cxn ang="0">
                  <a:pos x="2989" y="319"/>
                </a:cxn>
                <a:cxn ang="0">
                  <a:pos x="5760" y="0"/>
                </a:cxn>
                <a:cxn ang="0">
                  <a:pos x="5760" y="630"/>
                </a:cxn>
                <a:cxn ang="0">
                  <a:pos x="0" y="630"/>
                </a:cxn>
                <a:cxn ang="0">
                  <a:pos x="0" y="342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8918" name="Picture 6" descr="att_slidedark_logo300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cs typeface="Arial" charset="0"/>
              </a:rPr>
              <a:t>Page </a:t>
            </a:r>
            <a:fld id="{D5A1E610-173D-4C8C-9045-8654784ABF1A}" type="slidenum">
              <a:rPr lang="en-US">
                <a:solidFill>
                  <a:srgbClr val="FFFFFF"/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96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82" r:id="rId1"/>
    <p:sldLayoutId id="2147487183" r:id="rId2"/>
    <p:sldLayoutId id="2147487184" r:id="rId3"/>
    <p:sldLayoutId id="2147487185" r:id="rId4"/>
    <p:sldLayoutId id="2147487186" r:id="rId5"/>
    <p:sldLayoutId id="2147487187" r:id="rId6"/>
    <p:sldLayoutId id="2147487188" r:id="rId7"/>
    <p:sldLayoutId id="2147487189" r:id="rId8"/>
    <p:sldLayoutId id="2147487190" r:id="rId9"/>
    <p:sldLayoutId id="2147487191" r:id="rId10"/>
    <p:sldLayoutId id="2147487192" r:id="rId11"/>
  </p:sldLayoutIdLst>
  <p:hf hdr="0" ftr="0" dt="0"/>
  <p:txStyles>
    <p:titleStyle>
      <a:lvl1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algn="l" defTabSz="947738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1" fontAlgn="base" hangingPunct="1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 charset="0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0" y="5867400"/>
            <a:ext cx="9144000" cy="1000125"/>
            <a:chOff x="0" y="3696"/>
            <a:chExt cx="5760" cy="630"/>
          </a:xfrm>
        </p:grpSpPr>
        <p:sp>
          <p:nvSpPr>
            <p:cNvPr id="38917" name="Freeform 5"/>
            <p:cNvSpPr>
              <a:spLocks/>
            </p:cNvSpPr>
            <p:nvPr/>
          </p:nvSpPr>
          <p:spPr bwMode="ltGray">
            <a:xfrm>
              <a:off x="0" y="3696"/>
              <a:ext cx="5760" cy="630"/>
            </a:xfrm>
            <a:custGeom>
              <a:avLst/>
              <a:gdLst/>
              <a:ahLst/>
              <a:cxnLst>
                <a:cxn ang="0">
                  <a:pos x="0" y="342"/>
                </a:cxn>
                <a:cxn ang="0">
                  <a:pos x="2989" y="319"/>
                </a:cxn>
                <a:cxn ang="0">
                  <a:pos x="5760" y="0"/>
                </a:cxn>
                <a:cxn ang="0">
                  <a:pos x="5760" y="630"/>
                </a:cxn>
                <a:cxn ang="0">
                  <a:pos x="0" y="630"/>
                </a:cxn>
                <a:cxn ang="0">
                  <a:pos x="0" y="342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8918" name="Picture 6" descr="att_slidedark_logo300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cs typeface="Arial" charset="0"/>
              </a:rPr>
              <a:t>Page </a:t>
            </a:r>
            <a:fld id="{D5A1E610-173D-4C8C-9045-8654784ABF1A}" type="slidenum">
              <a:rPr lang="en-US">
                <a:solidFill>
                  <a:srgbClr val="FFFFFF"/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28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94" r:id="rId1"/>
    <p:sldLayoutId id="2147487195" r:id="rId2"/>
    <p:sldLayoutId id="2147487196" r:id="rId3"/>
    <p:sldLayoutId id="2147487197" r:id="rId4"/>
    <p:sldLayoutId id="2147487198" r:id="rId5"/>
    <p:sldLayoutId id="2147487199" r:id="rId6"/>
    <p:sldLayoutId id="2147487200" r:id="rId7"/>
    <p:sldLayoutId id="2147487201" r:id="rId8"/>
    <p:sldLayoutId id="2147487202" r:id="rId9"/>
    <p:sldLayoutId id="2147487203" r:id="rId10"/>
    <p:sldLayoutId id="2147487204" r:id="rId11"/>
  </p:sldLayoutIdLst>
  <p:hf hdr="0" ftr="0" dt="0"/>
  <p:txStyles>
    <p:titleStyle>
      <a:lvl1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algn="l" defTabSz="947738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1" fontAlgn="base" hangingPunct="1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 charset="0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0" y="5867400"/>
            <a:ext cx="9144000" cy="1000125"/>
            <a:chOff x="0" y="3696"/>
            <a:chExt cx="5760" cy="630"/>
          </a:xfrm>
        </p:grpSpPr>
        <p:sp>
          <p:nvSpPr>
            <p:cNvPr id="38917" name="Freeform 5"/>
            <p:cNvSpPr>
              <a:spLocks/>
            </p:cNvSpPr>
            <p:nvPr/>
          </p:nvSpPr>
          <p:spPr bwMode="ltGray">
            <a:xfrm>
              <a:off x="0" y="3696"/>
              <a:ext cx="5760" cy="630"/>
            </a:xfrm>
            <a:custGeom>
              <a:avLst/>
              <a:gdLst/>
              <a:ahLst/>
              <a:cxnLst>
                <a:cxn ang="0">
                  <a:pos x="0" y="342"/>
                </a:cxn>
                <a:cxn ang="0">
                  <a:pos x="2989" y="319"/>
                </a:cxn>
                <a:cxn ang="0">
                  <a:pos x="5760" y="0"/>
                </a:cxn>
                <a:cxn ang="0">
                  <a:pos x="5760" y="630"/>
                </a:cxn>
                <a:cxn ang="0">
                  <a:pos x="0" y="630"/>
                </a:cxn>
                <a:cxn ang="0">
                  <a:pos x="0" y="342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8918" name="Picture 6" descr="att_slidedark_logo300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cs typeface="Arial" charset="0"/>
              </a:rPr>
              <a:t>Page </a:t>
            </a:r>
            <a:fld id="{D5A1E610-173D-4C8C-9045-8654784ABF1A}" type="slidenum">
              <a:rPr lang="en-US">
                <a:solidFill>
                  <a:srgbClr val="FFFFFF"/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86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06" r:id="rId1"/>
    <p:sldLayoutId id="2147487207" r:id="rId2"/>
    <p:sldLayoutId id="2147487208" r:id="rId3"/>
    <p:sldLayoutId id="2147487209" r:id="rId4"/>
    <p:sldLayoutId id="2147487210" r:id="rId5"/>
    <p:sldLayoutId id="2147487211" r:id="rId6"/>
    <p:sldLayoutId id="2147487212" r:id="rId7"/>
    <p:sldLayoutId id="2147487213" r:id="rId8"/>
    <p:sldLayoutId id="2147487214" r:id="rId9"/>
    <p:sldLayoutId id="2147487215" r:id="rId10"/>
    <p:sldLayoutId id="2147487216" r:id="rId11"/>
  </p:sldLayoutIdLst>
  <p:hf hdr="0" ftr="0" dt="0"/>
  <p:txStyles>
    <p:titleStyle>
      <a:lvl1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algn="l" defTabSz="947738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1" fontAlgn="base" hangingPunct="1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 charset="0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0" y="5867400"/>
            <a:ext cx="9144000" cy="1000125"/>
            <a:chOff x="0" y="3696"/>
            <a:chExt cx="5760" cy="630"/>
          </a:xfrm>
        </p:grpSpPr>
        <p:sp>
          <p:nvSpPr>
            <p:cNvPr id="38917" name="Freeform 5"/>
            <p:cNvSpPr>
              <a:spLocks/>
            </p:cNvSpPr>
            <p:nvPr/>
          </p:nvSpPr>
          <p:spPr bwMode="ltGray">
            <a:xfrm>
              <a:off x="0" y="3696"/>
              <a:ext cx="5760" cy="630"/>
            </a:xfrm>
            <a:custGeom>
              <a:avLst/>
              <a:gdLst/>
              <a:ahLst/>
              <a:cxnLst>
                <a:cxn ang="0">
                  <a:pos x="0" y="342"/>
                </a:cxn>
                <a:cxn ang="0">
                  <a:pos x="2989" y="319"/>
                </a:cxn>
                <a:cxn ang="0">
                  <a:pos x="5760" y="0"/>
                </a:cxn>
                <a:cxn ang="0">
                  <a:pos x="5760" y="630"/>
                </a:cxn>
                <a:cxn ang="0">
                  <a:pos x="0" y="630"/>
                </a:cxn>
                <a:cxn ang="0">
                  <a:pos x="0" y="342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38918" name="Picture 6" descr="att_slidedark_logo300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cs typeface="Arial" charset="0"/>
              </a:rPr>
              <a:t>Page </a:t>
            </a:r>
            <a:fld id="{D5A1E610-173D-4C8C-9045-8654784ABF1A}" type="slidenum">
              <a:rPr lang="en-US">
                <a:solidFill>
                  <a:srgbClr val="FFFFFF"/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90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18" r:id="rId1"/>
    <p:sldLayoutId id="2147487219" r:id="rId2"/>
    <p:sldLayoutId id="2147487220" r:id="rId3"/>
    <p:sldLayoutId id="2147487221" r:id="rId4"/>
    <p:sldLayoutId id="2147487222" r:id="rId5"/>
    <p:sldLayoutId id="2147487223" r:id="rId6"/>
    <p:sldLayoutId id="2147487224" r:id="rId7"/>
    <p:sldLayoutId id="2147487225" r:id="rId8"/>
    <p:sldLayoutId id="2147487226" r:id="rId9"/>
    <p:sldLayoutId id="2147487227" r:id="rId10"/>
    <p:sldLayoutId id="2147487228" r:id="rId11"/>
  </p:sldLayoutIdLst>
  <p:hf hdr="0" ftr="0" dt="0"/>
  <p:txStyles>
    <p:titleStyle>
      <a:lvl1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algn="l" defTabSz="947738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1" fontAlgn="base" hangingPunct="1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 charset="0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0" y="5867400"/>
            <a:ext cx="9144000" cy="1000125"/>
            <a:chOff x="0" y="3696"/>
            <a:chExt cx="5760" cy="630"/>
          </a:xfrm>
        </p:grpSpPr>
        <p:sp>
          <p:nvSpPr>
            <p:cNvPr id="38917" name="Freeform 5"/>
            <p:cNvSpPr>
              <a:spLocks/>
            </p:cNvSpPr>
            <p:nvPr/>
          </p:nvSpPr>
          <p:spPr bwMode="ltGray">
            <a:xfrm>
              <a:off x="0" y="3696"/>
              <a:ext cx="5760" cy="630"/>
            </a:xfrm>
            <a:custGeom>
              <a:avLst/>
              <a:gdLst/>
              <a:ahLst/>
              <a:cxnLst>
                <a:cxn ang="0">
                  <a:pos x="0" y="342"/>
                </a:cxn>
                <a:cxn ang="0">
                  <a:pos x="2989" y="319"/>
                </a:cxn>
                <a:cxn ang="0">
                  <a:pos x="5760" y="0"/>
                </a:cxn>
                <a:cxn ang="0">
                  <a:pos x="5760" y="630"/>
                </a:cxn>
                <a:cxn ang="0">
                  <a:pos x="0" y="630"/>
                </a:cxn>
                <a:cxn ang="0">
                  <a:pos x="0" y="342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latin typeface="Verdana"/>
                <a:cs typeface="Arial" charset="0"/>
              </a:endParaRPr>
            </a:p>
          </p:txBody>
        </p:sp>
        <p:pic>
          <p:nvPicPr>
            <p:cNvPr id="38918" name="Picture 6" descr="att_slidedark_logo300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fld id="{255C79AD-78EC-408C-AE95-0EB00D8A2188}" type="slidenum">
              <a:rPr lang="en-US" smtClean="0">
                <a:solidFill>
                  <a:srgbClr val="FFFFFF"/>
                </a:solidFill>
              </a:rPr>
              <a:pPr fontAlgn="auto"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538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42" r:id="rId1"/>
    <p:sldLayoutId id="2147487243" r:id="rId2"/>
    <p:sldLayoutId id="2147487244" r:id="rId3"/>
  </p:sldLayoutIdLst>
  <p:hf hdr="0" ftr="0" dt="0"/>
  <p:txStyles>
    <p:titleStyle>
      <a:lvl1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algn="l" defTabSz="947738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1" fontAlgn="base" hangingPunct="1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 charset="0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27652" name="Group 9"/>
          <p:cNvGrpSpPr>
            <a:grpSpLocks/>
          </p:cNvGrpSpPr>
          <p:nvPr/>
        </p:nvGrpSpPr>
        <p:grpSpPr bwMode="auto">
          <a:xfrm>
            <a:off x="0" y="5867400"/>
            <a:ext cx="9144000" cy="1000125"/>
            <a:chOff x="0" y="3696"/>
            <a:chExt cx="5760" cy="630"/>
          </a:xfrm>
        </p:grpSpPr>
        <p:sp>
          <p:nvSpPr>
            <p:cNvPr id="27655" name="Freeform 5"/>
            <p:cNvSpPr>
              <a:spLocks/>
            </p:cNvSpPr>
            <p:nvPr/>
          </p:nvSpPr>
          <p:spPr bwMode="ltGray">
            <a:xfrm>
              <a:off x="0" y="3696"/>
              <a:ext cx="5760" cy="630"/>
            </a:xfrm>
            <a:custGeom>
              <a:avLst/>
              <a:gdLst>
                <a:gd name="T0" fmla="*/ 0 w 5760"/>
                <a:gd name="T1" fmla="*/ 342 h 630"/>
                <a:gd name="T2" fmla="*/ 2989 w 5760"/>
                <a:gd name="T3" fmla="*/ 319 h 630"/>
                <a:gd name="T4" fmla="*/ 5760 w 5760"/>
                <a:gd name="T5" fmla="*/ 0 h 630"/>
                <a:gd name="T6" fmla="*/ 5760 w 5760"/>
                <a:gd name="T7" fmla="*/ 630 h 630"/>
                <a:gd name="T8" fmla="*/ 0 w 5760"/>
                <a:gd name="T9" fmla="*/ 630 h 630"/>
                <a:gd name="T10" fmla="*/ 0 w 5760"/>
                <a:gd name="T11" fmla="*/ 342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27656" name="Picture 6" descr="att_slidedark_logo300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EB80FB10-C86D-45F0-825F-A25F8FAC35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13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47" r:id="rId1"/>
    <p:sldLayoutId id="2147487248" r:id="rId2"/>
    <p:sldLayoutId id="2147487249" r:id="rId3"/>
    <p:sldLayoutId id="2147487250" r:id="rId4"/>
    <p:sldLayoutId id="2147487251" r:id="rId5"/>
    <p:sldLayoutId id="2147487252" r:id="rId6"/>
    <p:sldLayoutId id="2147487253" r:id="rId7"/>
    <p:sldLayoutId id="2147487254" r:id="rId8"/>
    <p:sldLayoutId id="2147487255" r:id="rId9"/>
    <p:sldLayoutId id="2147487256" r:id="rId10"/>
    <p:sldLayoutId id="2147487257" r:id="rId11"/>
    <p:sldLayoutId id="2147487258" r:id="rId12"/>
    <p:sldLayoutId id="2147487259" r:id="rId13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27652" name="Group 9"/>
          <p:cNvGrpSpPr>
            <a:grpSpLocks/>
          </p:cNvGrpSpPr>
          <p:nvPr/>
        </p:nvGrpSpPr>
        <p:grpSpPr bwMode="auto">
          <a:xfrm>
            <a:off x="0" y="5867400"/>
            <a:ext cx="9144000" cy="1000125"/>
            <a:chOff x="0" y="3696"/>
            <a:chExt cx="5760" cy="630"/>
          </a:xfrm>
        </p:grpSpPr>
        <p:sp>
          <p:nvSpPr>
            <p:cNvPr id="27655" name="Freeform 5"/>
            <p:cNvSpPr>
              <a:spLocks/>
            </p:cNvSpPr>
            <p:nvPr/>
          </p:nvSpPr>
          <p:spPr bwMode="ltGray">
            <a:xfrm>
              <a:off x="0" y="3696"/>
              <a:ext cx="5760" cy="630"/>
            </a:xfrm>
            <a:custGeom>
              <a:avLst/>
              <a:gdLst>
                <a:gd name="T0" fmla="*/ 0 w 5760"/>
                <a:gd name="T1" fmla="*/ 342 h 630"/>
                <a:gd name="T2" fmla="*/ 2989 w 5760"/>
                <a:gd name="T3" fmla="*/ 319 h 630"/>
                <a:gd name="T4" fmla="*/ 5760 w 5760"/>
                <a:gd name="T5" fmla="*/ 0 h 630"/>
                <a:gd name="T6" fmla="*/ 5760 w 5760"/>
                <a:gd name="T7" fmla="*/ 630 h 630"/>
                <a:gd name="T8" fmla="*/ 0 w 5760"/>
                <a:gd name="T9" fmla="*/ 630 h 630"/>
                <a:gd name="T10" fmla="*/ 0 w 5760"/>
                <a:gd name="T11" fmla="*/ 342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>
                <a:latin typeface="Verdana"/>
              </a:endParaRPr>
            </a:p>
          </p:txBody>
        </p:sp>
        <p:pic>
          <p:nvPicPr>
            <p:cNvPr id="27656" name="Picture 6" descr="att_slidedark_logo300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03F63F8-F7E2-4BE5-B444-C1489BF541FF}" type="datetime1">
              <a:rPr lang="en-US" smtClean="0"/>
              <a:pPr>
                <a:defRPr/>
              </a:pPr>
              <a:t>2/15/2019</a:t>
            </a:fld>
            <a:endParaRPr lang="en-US" dirty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EB80FB10-C86D-45F0-825F-A25F8FAC35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56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61" r:id="rId1"/>
    <p:sldLayoutId id="2147487262" r:id="rId2"/>
    <p:sldLayoutId id="2147487263" r:id="rId3"/>
    <p:sldLayoutId id="2147487264" r:id="rId4"/>
    <p:sldLayoutId id="2147487265" r:id="rId5"/>
    <p:sldLayoutId id="2147487266" r:id="rId6"/>
    <p:sldLayoutId id="2147487267" r:id="rId7"/>
    <p:sldLayoutId id="2147487268" r:id="rId8"/>
    <p:sldLayoutId id="2147487269" r:id="rId9"/>
    <p:sldLayoutId id="2147487270" r:id="rId10"/>
    <p:sldLayoutId id="2147487271" r:id="rId11"/>
    <p:sldLayoutId id="2147487272" r:id="rId12"/>
    <p:sldLayoutId id="2147487273" r:id="rId13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5124" name="Group 9"/>
          <p:cNvGrpSpPr>
            <a:grpSpLocks/>
          </p:cNvGrpSpPr>
          <p:nvPr/>
        </p:nvGrpSpPr>
        <p:grpSpPr bwMode="auto">
          <a:xfrm>
            <a:off x="0" y="5867400"/>
            <a:ext cx="9144000" cy="831850"/>
            <a:chOff x="0" y="3696"/>
            <a:chExt cx="5760" cy="524"/>
          </a:xfrm>
        </p:grpSpPr>
        <p:sp>
          <p:nvSpPr>
            <p:cNvPr id="5127" name="Freeform 5"/>
            <p:cNvSpPr>
              <a:spLocks/>
            </p:cNvSpPr>
            <p:nvPr/>
          </p:nvSpPr>
          <p:spPr bwMode="ltGray">
            <a:xfrm>
              <a:off x="0" y="3696"/>
              <a:ext cx="5760" cy="288"/>
            </a:xfrm>
            <a:custGeom>
              <a:avLst/>
              <a:gdLst>
                <a:gd name="T0" fmla="*/ 0 w 5760"/>
                <a:gd name="T1" fmla="*/ 71 h 630"/>
                <a:gd name="T2" fmla="*/ 2989 w 5760"/>
                <a:gd name="T3" fmla="*/ 67 h 630"/>
                <a:gd name="T4" fmla="*/ 5760 w 5760"/>
                <a:gd name="T5" fmla="*/ 0 h 630"/>
                <a:gd name="T6" fmla="*/ 5760 w 5760"/>
                <a:gd name="T7" fmla="*/ 132 h 630"/>
                <a:gd name="T8" fmla="*/ 0 w 5760"/>
                <a:gd name="T9" fmla="*/ 132 h 630"/>
                <a:gd name="T10" fmla="*/ 0 w 5760"/>
                <a:gd name="T11" fmla="*/ 71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5128" name="Picture 6" descr="att_slidedark_logo300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294E323B-7142-4429-BF99-ACC16C83B0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05" r:id="rId1"/>
    <p:sldLayoutId id="2147486508" r:id="rId2"/>
    <p:sldLayoutId id="2147486509" r:id="rId3"/>
    <p:sldLayoutId id="2147486510" r:id="rId4"/>
    <p:sldLayoutId id="2147486511" r:id="rId5"/>
    <p:sldLayoutId id="2147486512" r:id="rId6"/>
    <p:sldLayoutId id="2147486513" r:id="rId7"/>
    <p:sldLayoutId id="2147486514" r:id="rId8"/>
    <p:sldLayoutId id="2147486515" r:id="rId9"/>
    <p:sldLayoutId id="2147486516" r:id="rId10"/>
    <p:sldLayoutId id="2147486517" r:id="rId11"/>
    <p:sldLayoutId id="2147486518" r:id="rId12"/>
    <p:sldLayoutId id="2147486519" r:id="rId13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att_globe_rgb_grd_pos_2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813" y="377825"/>
            <a:ext cx="604837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01638" y="6342063"/>
            <a:ext cx="385762" cy="152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0" hangingPunct="0">
              <a:spcBef>
                <a:spcPct val="50000"/>
              </a:spcBef>
              <a:defRPr sz="800" b="1">
                <a:solidFill>
                  <a:srgbClr val="808080"/>
                </a:solidFill>
                <a:latin typeface="Verdana"/>
                <a:cs typeface="Arial" pitchFamily="-111" charset="-52"/>
              </a:defRPr>
            </a:lvl1pPr>
          </a:lstStyle>
          <a:p>
            <a:pPr>
              <a:defRPr/>
            </a:pPr>
            <a:fld id="{50656D1D-C318-414C-BF8E-20A72F7400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828675" y="6362700"/>
            <a:ext cx="4614863" cy="2762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CCCC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z="600" dirty="0" smtClean="0">
                <a:solidFill>
                  <a:srgbClr val="808080"/>
                </a:solidFill>
              </a:rPr>
              <a:t>© 2010 AT&amp;T Intellectual Property. All rights reserved. AT&amp;T, the AT&amp;T logo and all other AT&amp;T marks contained herein are trademarks of AT&amp;T Intellectual Property and/or AT&amp;T affiliated companies. All other marks contained herein are the property of their respective owners.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06" r:id="rId1"/>
    <p:sldLayoutId id="2147486807" r:id="rId2"/>
    <p:sldLayoutId id="2147486808" r:id="rId3"/>
    <p:sldLayoutId id="2147486809" r:id="rId4"/>
    <p:sldLayoutId id="2147486810" r:id="rId5"/>
    <p:sldLayoutId id="2147486811" r:id="rId6"/>
    <p:sldLayoutId id="2147486812" r:id="rId7"/>
    <p:sldLayoutId id="2147486813" r:id="rId8"/>
    <p:sldLayoutId id="2147486814" r:id="rId9"/>
    <p:sldLayoutId id="2147486815" r:id="rId10"/>
    <p:sldLayoutId id="2147486816" r:id="rId11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MS PGothic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7172" name="Group 9"/>
          <p:cNvGrpSpPr>
            <a:grpSpLocks/>
          </p:cNvGrpSpPr>
          <p:nvPr/>
        </p:nvGrpSpPr>
        <p:grpSpPr bwMode="auto">
          <a:xfrm>
            <a:off x="0" y="5867400"/>
            <a:ext cx="9144000" cy="831850"/>
            <a:chOff x="0" y="3696"/>
            <a:chExt cx="5760" cy="524"/>
          </a:xfrm>
        </p:grpSpPr>
        <p:sp>
          <p:nvSpPr>
            <p:cNvPr id="7175" name="Freeform 5"/>
            <p:cNvSpPr>
              <a:spLocks/>
            </p:cNvSpPr>
            <p:nvPr/>
          </p:nvSpPr>
          <p:spPr bwMode="ltGray">
            <a:xfrm>
              <a:off x="0" y="3696"/>
              <a:ext cx="5760" cy="288"/>
            </a:xfrm>
            <a:custGeom>
              <a:avLst/>
              <a:gdLst>
                <a:gd name="T0" fmla="*/ 0 w 5760"/>
                <a:gd name="T1" fmla="*/ 71 h 630"/>
                <a:gd name="T2" fmla="*/ 2989 w 5760"/>
                <a:gd name="T3" fmla="*/ 67 h 630"/>
                <a:gd name="T4" fmla="*/ 5760 w 5760"/>
                <a:gd name="T5" fmla="*/ 0 h 630"/>
                <a:gd name="T6" fmla="*/ 5760 w 5760"/>
                <a:gd name="T7" fmla="*/ 132 h 630"/>
                <a:gd name="T8" fmla="*/ 0 w 5760"/>
                <a:gd name="T9" fmla="*/ 132 h 630"/>
                <a:gd name="T10" fmla="*/ 0 w 5760"/>
                <a:gd name="T11" fmla="*/ 71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7176" name="Picture 6" descr="att_slidedark_logo300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115EF6CB-A481-4ADA-886D-C3E4068DE6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17" r:id="rId1"/>
    <p:sldLayoutId id="2147486520" r:id="rId2"/>
    <p:sldLayoutId id="2147486521" r:id="rId3"/>
    <p:sldLayoutId id="2147486522" r:id="rId4"/>
    <p:sldLayoutId id="2147486523" r:id="rId5"/>
    <p:sldLayoutId id="2147486524" r:id="rId6"/>
    <p:sldLayoutId id="2147486525" r:id="rId7"/>
    <p:sldLayoutId id="2147486526" r:id="rId8"/>
    <p:sldLayoutId id="2147486527" r:id="rId9"/>
    <p:sldLayoutId id="2147486528" r:id="rId10"/>
    <p:sldLayoutId id="2147486529" r:id="rId11"/>
    <p:sldLayoutId id="2147486530" r:id="rId12"/>
    <p:sldLayoutId id="2147486531" r:id="rId13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8196" name="Group 9"/>
          <p:cNvGrpSpPr>
            <a:grpSpLocks/>
          </p:cNvGrpSpPr>
          <p:nvPr/>
        </p:nvGrpSpPr>
        <p:grpSpPr bwMode="auto">
          <a:xfrm>
            <a:off x="0" y="5867400"/>
            <a:ext cx="9144000" cy="831850"/>
            <a:chOff x="0" y="3696"/>
            <a:chExt cx="5760" cy="524"/>
          </a:xfrm>
        </p:grpSpPr>
        <p:sp>
          <p:nvSpPr>
            <p:cNvPr id="8199" name="Freeform 5"/>
            <p:cNvSpPr>
              <a:spLocks/>
            </p:cNvSpPr>
            <p:nvPr/>
          </p:nvSpPr>
          <p:spPr bwMode="ltGray">
            <a:xfrm>
              <a:off x="0" y="3696"/>
              <a:ext cx="5760" cy="288"/>
            </a:xfrm>
            <a:custGeom>
              <a:avLst/>
              <a:gdLst>
                <a:gd name="T0" fmla="*/ 0 w 5760"/>
                <a:gd name="T1" fmla="*/ 71 h 630"/>
                <a:gd name="T2" fmla="*/ 2989 w 5760"/>
                <a:gd name="T3" fmla="*/ 67 h 630"/>
                <a:gd name="T4" fmla="*/ 5760 w 5760"/>
                <a:gd name="T5" fmla="*/ 0 h 630"/>
                <a:gd name="T6" fmla="*/ 5760 w 5760"/>
                <a:gd name="T7" fmla="*/ 132 h 630"/>
                <a:gd name="T8" fmla="*/ 0 w 5760"/>
                <a:gd name="T9" fmla="*/ 132 h 630"/>
                <a:gd name="T10" fmla="*/ 0 w 5760"/>
                <a:gd name="T11" fmla="*/ 71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8200" name="Picture 6" descr="att_slidedark_logo300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A953D6BA-8526-4D81-A5B8-B0C3CDF413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18" r:id="rId1"/>
    <p:sldLayoutId id="2147486532" r:id="rId2"/>
    <p:sldLayoutId id="2147486533" r:id="rId3"/>
    <p:sldLayoutId id="2147486534" r:id="rId4"/>
    <p:sldLayoutId id="2147486535" r:id="rId5"/>
    <p:sldLayoutId id="2147486536" r:id="rId6"/>
    <p:sldLayoutId id="2147486537" r:id="rId7"/>
    <p:sldLayoutId id="2147486538" r:id="rId8"/>
    <p:sldLayoutId id="2147486539" r:id="rId9"/>
    <p:sldLayoutId id="2147486540" r:id="rId10"/>
    <p:sldLayoutId id="2147486541" r:id="rId11"/>
    <p:sldLayoutId id="2147486542" r:id="rId12"/>
    <p:sldLayoutId id="2147486543" r:id="rId13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3800474"/>
            <a:ext cx="7772400" cy="1685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47738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947738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Verdana" pitchFamily="34" charset="0"/>
              </a:defRPr>
            </a:lvl2pPr>
            <a:lvl3pPr algn="l" defTabSz="947738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Verdana" pitchFamily="34" charset="0"/>
              </a:defRPr>
            </a:lvl3pPr>
            <a:lvl4pPr algn="l" defTabSz="947738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Verdana" pitchFamily="34" charset="0"/>
              </a:defRPr>
            </a:lvl4pPr>
            <a:lvl5pPr algn="l" defTabSz="947738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Verdana" pitchFamily="34" charset="0"/>
              </a:defRPr>
            </a:lvl5pPr>
            <a:lvl6pPr marL="457200" algn="l" defTabSz="947738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Verdana" pitchFamily="34" charset="0"/>
              </a:defRPr>
            </a:lvl6pPr>
            <a:lvl7pPr marL="914400" algn="l" defTabSz="947738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Verdana" pitchFamily="34" charset="0"/>
              </a:defRPr>
            </a:lvl7pPr>
            <a:lvl8pPr marL="1371600" algn="l" defTabSz="947738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Verdana" pitchFamily="34" charset="0"/>
              </a:defRPr>
            </a:lvl8pPr>
            <a:lvl9pPr marL="1828800" algn="l" defTabSz="947738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AT&amp;T Modifications to Existing Wireless Facility</a:t>
            </a: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156 Cambridge Street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Presentation to the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Beacon Hill Architectural 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Commission</a:t>
            </a:r>
            <a:b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APP # 19.695BH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February 21, 2019 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@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5:00 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p.m.</a:t>
            </a:r>
            <a:b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Boston City Hall – </a:t>
            </a:r>
            <a:r>
              <a:rPr lang="en-US" sz="1800" dirty="0" err="1">
                <a:solidFill>
                  <a:srgbClr val="000000"/>
                </a:solidFill>
                <a:latin typeface="Arial"/>
                <a:cs typeface="Arial"/>
              </a:rPr>
              <a:t>Piemonte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Room</a:t>
            </a: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</a:pP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</a:pPr>
            <a:endParaRPr lang="en-US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</a:pPr>
            <a:endParaRPr lang="en-US" sz="1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Edward D. Pare, Esq.</a:t>
            </a: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</a:pPr>
            <a:endParaRPr lang="en-US" sz="1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600" kern="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0" y="6096000"/>
            <a:ext cx="50561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8763000" cy="5638800"/>
          </a:xfrm>
        </p:spPr>
      </p:pic>
    </p:spTree>
    <p:extLst>
      <p:ext uri="{BB962C8B-B14F-4D97-AF65-F5344CB8AC3E}">
        <p14:creationId xmlns:p14="http://schemas.microsoft.com/office/powerpoint/2010/main" val="252693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8686800" cy="5562600"/>
          </a:xfrm>
        </p:spPr>
      </p:pic>
    </p:spTree>
    <p:extLst>
      <p:ext uri="{BB962C8B-B14F-4D97-AF65-F5344CB8AC3E}">
        <p14:creationId xmlns:p14="http://schemas.microsoft.com/office/powerpoint/2010/main" val="258468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8839200" cy="5410200"/>
          </a:xfrm>
        </p:spPr>
      </p:pic>
    </p:spTree>
    <p:extLst>
      <p:ext uri="{BB962C8B-B14F-4D97-AF65-F5344CB8AC3E}">
        <p14:creationId xmlns:p14="http://schemas.microsoft.com/office/powerpoint/2010/main" val="334472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8839200" cy="5715000"/>
          </a:xfrm>
        </p:spPr>
      </p:pic>
    </p:spTree>
    <p:extLst>
      <p:ext uri="{BB962C8B-B14F-4D97-AF65-F5344CB8AC3E}">
        <p14:creationId xmlns:p14="http://schemas.microsoft.com/office/powerpoint/2010/main" val="337800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534400" cy="5410200"/>
          </a:xfrm>
        </p:spPr>
      </p:pic>
    </p:spTree>
    <p:extLst>
      <p:ext uri="{BB962C8B-B14F-4D97-AF65-F5344CB8AC3E}">
        <p14:creationId xmlns:p14="http://schemas.microsoft.com/office/powerpoint/2010/main" val="34573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11722"/>
            <a:ext cx="8771789" cy="5431878"/>
          </a:xfrm>
        </p:spPr>
      </p:pic>
    </p:spTree>
    <p:extLst>
      <p:ext uri="{BB962C8B-B14F-4D97-AF65-F5344CB8AC3E}">
        <p14:creationId xmlns:p14="http://schemas.microsoft.com/office/powerpoint/2010/main" val="144618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1731"/>
            <a:ext cx="8839200" cy="5641869"/>
          </a:xfrm>
        </p:spPr>
      </p:pic>
    </p:spTree>
    <p:extLst>
      <p:ext uri="{BB962C8B-B14F-4D97-AF65-F5344CB8AC3E}">
        <p14:creationId xmlns:p14="http://schemas.microsoft.com/office/powerpoint/2010/main" val="340034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1"/>
            <a:ext cx="8991600" cy="5562600"/>
          </a:xfrm>
        </p:spPr>
      </p:pic>
    </p:spTree>
    <p:extLst>
      <p:ext uri="{BB962C8B-B14F-4D97-AF65-F5344CB8AC3E}">
        <p14:creationId xmlns:p14="http://schemas.microsoft.com/office/powerpoint/2010/main" val="341938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39200" cy="5562600"/>
          </a:xfrm>
        </p:spPr>
      </p:pic>
    </p:spTree>
    <p:extLst>
      <p:ext uri="{BB962C8B-B14F-4D97-AF65-F5344CB8AC3E}">
        <p14:creationId xmlns:p14="http://schemas.microsoft.com/office/powerpoint/2010/main" val="5837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610600" cy="5638800"/>
          </a:xfrm>
        </p:spPr>
      </p:pic>
    </p:spTree>
    <p:extLst>
      <p:ext uri="{BB962C8B-B14F-4D97-AF65-F5344CB8AC3E}">
        <p14:creationId xmlns:p14="http://schemas.microsoft.com/office/powerpoint/2010/main" val="225355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067799" cy="5562600"/>
          </a:xfrm>
        </p:spPr>
      </p:pic>
    </p:spTree>
    <p:extLst>
      <p:ext uri="{BB962C8B-B14F-4D97-AF65-F5344CB8AC3E}">
        <p14:creationId xmlns:p14="http://schemas.microsoft.com/office/powerpoint/2010/main" val="112513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8610600" cy="5486400"/>
          </a:xfrm>
        </p:spPr>
      </p:pic>
    </p:spTree>
    <p:extLst>
      <p:ext uri="{BB962C8B-B14F-4D97-AF65-F5344CB8AC3E}">
        <p14:creationId xmlns:p14="http://schemas.microsoft.com/office/powerpoint/2010/main" val="414271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8839199" cy="5638800"/>
          </a:xfrm>
        </p:spPr>
      </p:pic>
    </p:spTree>
    <p:extLst>
      <p:ext uri="{BB962C8B-B14F-4D97-AF65-F5344CB8AC3E}">
        <p14:creationId xmlns:p14="http://schemas.microsoft.com/office/powerpoint/2010/main" val="371676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  <a:txDef>
      <a:spPr/>
      <a:bodyPr/>
      <a:lstStyle>
        <a:defPPr defTabSz="914400" eaLnBrk="1" hangingPunct="1">
          <a:lnSpc>
            <a:spcPct val="100000"/>
          </a:lnSpc>
          <a:defRPr sz="1800" b="0" dirty="0">
            <a:solidFill>
              <a:srgbClr val="4D4D4D"/>
            </a:solidFill>
            <a:latin typeface="Verdana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0_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1_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2_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3_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4_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5_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lternate Title Master">
  <a:themeElements>
    <a:clrScheme name="Alternate Title Master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Alternate Title 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Alternate Title Master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6_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7_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8_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9_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0_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1_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2_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3_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4_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_RethinkPossibleTemplate1">
  <a:themeElements>
    <a:clrScheme name="AT&amp;T Color Palette">
      <a:dk1>
        <a:srgbClr val="FF7200"/>
      </a:dk1>
      <a:lt1>
        <a:srgbClr val="FFFFFF"/>
      </a:lt1>
      <a:dk2>
        <a:srgbClr val="067AB4"/>
      </a:dk2>
      <a:lt2>
        <a:srgbClr val="FFFFFF"/>
      </a:lt2>
      <a:accent1>
        <a:srgbClr val="808080"/>
      </a:accent1>
      <a:accent2>
        <a:srgbClr val="C4D82D"/>
      </a:accent2>
      <a:accent3>
        <a:srgbClr val="6EBB1F"/>
      </a:accent3>
      <a:accent4>
        <a:srgbClr val="7CC6FF"/>
      </a:accent4>
      <a:accent5>
        <a:srgbClr val="FCB314"/>
      </a:accent5>
      <a:accent6>
        <a:srgbClr val="B30A3C"/>
      </a:accent6>
      <a:hlink>
        <a:srgbClr val="0C2577"/>
      </a:hlink>
      <a:folHlink>
        <a:srgbClr val="81017E"/>
      </a:folHlink>
    </a:clrScheme>
    <a:fontScheme name="att_opt2_orng_07310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CCCCCC"/>
            </a:solidFill>
            <a:effectLst/>
            <a:latin typeface="Verdana" pitchFamily="-111" charset="0"/>
            <a:ea typeface="Arial" pitchFamily="-111" charset="-52"/>
            <a:cs typeface="Arial" pitchFamily="-111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CCCCCC"/>
            </a:solidFill>
            <a:effectLst/>
            <a:latin typeface="Verdana" pitchFamily="-111" charset="0"/>
            <a:ea typeface="Arial" pitchFamily="-111" charset="-52"/>
            <a:cs typeface="Arial" pitchFamily="-111" charset="-52"/>
          </a:defRPr>
        </a:defPPr>
      </a:lstStyle>
    </a:ln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RethinkPossibleTemplate1">
  <a:themeElements>
    <a:clrScheme name="AT&amp;T Color Palette">
      <a:dk1>
        <a:srgbClr val="FF7200"/>
      </a:dk1>
      <a:lt1>
        <a:srgbClr val="FFFFFF"/>
      </a:lt1>
      <a:dk2>
        <a:srgbClr val="067AB4"/>
      </a:dk2>
      <a:lt2>
        <a:srgbClr val="FFFFFF"/>
      </a:lt2>
      <a:accent1>
        <a:srgbClr val="808080"/>
      </a:accent1>
      <a:accent2>
        <a:srgbClr val="C4D82D"/>
      </a:accent2>
      <a:accent3>
        <a:srgbClr val="6EBB1F"/>
      </a:accent3>
      <a:accent4>
        <a:srgbClr val="7CC6FF"/>
      </a:accent4>
      <a:accent5>
        <a:srgbClr val="FCB314"/>
      </a:accent5>
      <a:accent6>
        <a:srgbClr val="B30A3C"/>
      </a:accent6>
      <a:hlink>
        <a:srgbClr val="0C2577"/>
      </a:hlink>
      <a:folHlink>
        <a:srgbClr val="81017E"/>
      </a:folHlink>
    </a:clrScheme>
    <a:fontScheme name="att_opt2_orng_07310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CCCCCC"/>
            </a:solidFill>
            <a:effectLst/>
            <a:latin typeface="Verdana" pitchFamily="-111" charset="0"/>
            <a:ea typeface="Arial" pitchFamily="-111" charset="-52"/>
            <a:cs typeface="Arial" pitchFamily="-111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CCCCCC"/>
            </a:solidFill>
            <a:effectLst/>
            <a:latin typeface="Verdana" pitchFamily="-111" charset="0"/>
            <a:ea typeface="Arial" pitchFamily="-111" charset="-52"/>
            <a:cs typeface="Arial" pitchFamily="-111" charset="-52"/>
          </a:defRPr>
        </a:defPPr>
      </a:lstStyle>
    </a:ln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5_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6_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7_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8_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Proprietary">
  <a:themeElements>
    <a:clrScheme name="att_opt2_orng_073107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att_opt2_orng_07310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16_blank">
  <a:themeElements>
    <a:clrScheme name="att_opt2_orng_073107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att_opt2_orng_07310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blank">
  <a:themeElements>
    <a:clrScheme name="att_opt2_orng_073107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att_opt2_orng_07310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1_blank">
  <a:themeElements>
    <a:clrScheme name="att_opt2_orng_073107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att_opt2_orng_07310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2_blank">
  <a:themeElements>
    <a:clrScheme name="att_opt2_orng_073107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att_opt2_orng_07310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_blank">
  <a:themeElements>
    <a:clrScheme name="att_opt2_orng_073107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att_opt2_orng_07310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4_blank">
  <a:themeElements>
    <a:clrScheme name="att_opt2_orng_073107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att_opt2_orng_07310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5_blank">
  <a:themeElements>
    <a:clrScheme name="att_opt2_orng_073107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att_opt2_orng_07310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17_blank">
  <a:themeElements>
    <a:clrScheme name="att_opt2_orng_073107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att_opt2_orng_07310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6_blank">
  <a:themeElements>
    <a:clrScheme name="att_opt2_orng_073107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att_opt2_orng_07310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7_blank">
  <a:themeElements>
    <a:clrScheme name="att_opt2_orng_073107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att_opt2_orng_07310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8_blank">
  <a:themeElements>
    <a:clrScheme name="att_opt2_orng_073107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att_opt2_orng_07310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18_blank">
  <a:themeElements>
    <a:clrScheme name="att_opt2_orng_073107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att_opt2_orng_07310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9_blank">
  <a:themeElements>
    <a:clrScheme name="att_opt2_orng_073107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att_opt2_orng_07310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10_blank">
  <a:themeElements>
    <a:clrScheme name="att_opt2_orng_073107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att_opt2_orng_07310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11_blank">
  <a:themeElements>
    <a:clrScheme name="att_opt2_orng_073107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att_opt2_orng_07310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12_blank">
  <a:themeElements>
    <a:clrScheme name="att_opt2_orng_073107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att_opt2_orng_07310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13_blank">
  <a:themeElements>
    <a:clrScheme name="att_opt2_orng_073107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att_opt2_orng_07310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14_blank">
  <a:themeElements>
    <a:clrScheme name="att_opt2_orng_073107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att_opt2_orng_07310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15_blank">
  <a:themeElements>
    <a:clrScheme name="att_opt2_orng_073107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att_opt2_orng_07310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19_blank">
  <a:themeElements>
    <a:clrScheme name="att_opt2_orng_073107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att_opt2_orng_07310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20_blank">
  <a:themeElements>
    <a:clrScheme name="att_opt2_orng_073107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att_opt2_orng_07310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29_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30_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RethinkPossibleTemplate1">
  <a:themeElements>
    <a:clrScheme name="AT&amp;T Color Palette">
      <a:dk1>
        <a:srgbClr val="FF7200"/>
      </a:dk1>
      <a:lt1>
        <a:srgbClr val="FFFFFF"/>
      </a:lt1>
      <a:dk2>
        <a:srgbClr val="067AB4"/>
      </a:dk2>
      <a:lt2>
        <a:srgbClr val="FFFFFF"/>
      </a:lt2>
      <a:accent1>
        <a:srgbClr val="808080"/>
      </a:accent1>
      <a:accent2>
        <a:srgbClr val="C4D82D"/>
      </a:accent2>
      <a:accent3>
        <a:srgbClr val="6EBB1F"/>
      </a:accent3>
      <a:accent4>
        <a:srgbClr val="7CC6FF"/>
      </a:accent4>
      <a:accent5>
        <a:srgbClr val="FCB314"/>
      </a:accent5>
      <a:accent6>
        <a:srgbClr val="B30A3C"/>
      </a:accent6>
      <a:hlink>
        <a:srgbClr val="0C2577"/>
      </a:hlink>
      <a:folHlink>
        <a:srgbClr val="81017E"/>
      </a:folHlink>
    </a:clrScheme>
    <a:fontScheme name="att_opt2_orng_07310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CCCCCC"/>
            </a:solidFill>
            <a:effectLst/>
            <a:latin typeface="Verdana" pitchFamily="-111" charset="0"/>
            <a:ea typeface="Arial" pitchFamily="-111" charset="-52"/>
            <a:cs typeface="Arial" pitchFamily="-111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CCCCCC"/>
            </a:solidFill>
            <a:effectLst/>
            <a:latin typeface="Verdana" pitchFamily="-111" charset="0"/>
            <a:ea typeface="Arial" pitchFamily="-111" charset="-52"/>
            <a:cs typeface="Arial" pitchFamily="-111" charset="-52"/>
          </a:defRPr>
        </a:defPPr>
      </a:lstStyle>
    </a:ln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AT&amp;T Proprietary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
  </Template>
  <TotalTime>1</TotalTime>
  <Words>9</Words>
  <Application>Microsoft Office PowerPoint</Application>
  <PresentationFormat>On-screen Show (4:3)</PresentationFormat>
  <Paragraphs>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57</vt:i4>
      </vt:variant>
      <vt:variant>
        <vt:lpstr>Slide Titles</vt:lpstr>
      </vt:variant>
      <vt:variant>
        <vt:i4>14</vt:i4>
      </vt:variant>
    </vt:vector>
  </HeadingPairs>
  <TitlesOfParts>
    <vt:vector size="71" baseType="lpstr">
      <vt:lpstr>AT&amp;T Proprietary</vt:lpstr>
      <vt:lpstr>Alternate Title Master</vt:lpstr>
      <vt:lpstr>1_RethinkPossibleTemplate1</vt:lpstr>
      <vt:lpstr>1_AT&amp;T Proprietary</vt:lpstr>
      <vt:lpstr>2_AT&amp;T Proprietary</vt:lpstr>
      <vt:lpstr>3_AT&amp;T Proprietary</vt:lpstr>
      <vt:lpstr>RethinkPossibleTemplate1</vt:lpstr>
      <vt:lpstr>4_AT&amp;T Proprietary</vt:lpstr>
      <vt:lpstr>5_AT&amp;T Proprietary</vt:lpstr>
      <vt:lpstr>6_AT&amp;T Proprietary</vt:lpstr>
      <vt:lpstr>7_AT&amp;T Proprietary</vt:lpstr>
      <vt:lpstr>8_AT&amp;T Proprietary</vt:lpstr>
      <vt:lpstr>9_AT&amp;T Proprietary</vt:lpstr>
      <vt:lpstr>10_AT&amp;T Proprietary</vt:lpstr>
      <vt:lpstr>11_AT&amp;T Proprietary</vt:lpstr>
      <vt:lpstr>12_AT&amp;T Proprietary</vt:lpstr>
      <vt:lpstr>13_AT&amp;T Proprietary</vt:lpstr>
      <vt:lpstr>14_AT&amp;T Proprietary</vt:lpstr>
      <vt:lpstr>15_AT&amp;T Proprietary</vt:lpstr>
      <vt:lpstr>16_AT&amp;T Proprietary</vt:lpstr>
      <vt:lpstr>17_AT&amp;T Proprietary</vt:lpstr>
      <vt:lpstr>18_AT&amp;T Proprietary</vt:lpstr>
      <vt:lpstr>19_AT&amp;T Proprietary</vt:lpstr>
      <vt:lpstr>20_AT&amp;T Proprietary</vt:lpstr>
      <vt:lpstr>21_AT&amp;T Proprietary</vt:lpstr>
      <vt:lpstr>22_AT&amp;T Proprietary</vt:lpstr>
      <vt:lpstr>23_AT&amp;T Proprietary</vt:lpstr>
      <vt:lpstr>24_AT&amp;T Proprietary</vt:lpstr>
      <vt:lpstr>2_RethinkPossibleTemplate1</vt:lpstr>
      <vt:lpstr>25_AT&amp;T Proprietary</vt:lpstr>
      <vt:lpstr>26_AT&amp;T Proprietary</vt:lpstr>
      <vt:lpstr>27_AT&amp;T Proprietary</vt:lpstr>
      <vt:lpstr>28_AT&amp;T Proprietary</vt:lpstr>
      <vt:lpstr>Proprietary</vt:lpstr>
      <vt:lpstr>16_blank</vt:lpstr>
      <vt:lpstr>blank</vt:lpstr>
      <vt:lpstr>1_blank</vt:lpstr>
      <vt:lpstr>2_blank</vt:lpstr>
      <vt:lpstr>3_blank</vt:lpstr>
      <vt:lpstr>4_blank</vt:lpstr>
      <vt:lpstr>5_blank</vt:lpstr>
      <vt:lpstr>17_blank</vt:lpstr>
      <vt:lpstr>6_blank</vt:lpstr>
      <vt:lpstr>7_blank</vt:lpstr>
      <vt:lpstr>8_blank</vt:lpstr>
      <vt:lpstr>18_blank</vt:lpstr>
      <vt:lpstr>9_blank</vt:lpstr>
      <vt:lpstr>10_blank</vt:lpstr>
      <vt:lpstr>11_blank</vt:lpstr>
      <vt:lpstr>12_blank</vt:lpstr>
      <vt:lpstr>13_blank</vt:lpstr>
      <vt:lpstr>14_blank</vt:lpstr>
      <vt:lpstr>15_blank</vt:lpstr>
      <vt:lpstr>19_blank</vt:lpstr>
      <vt:lpstr>20_blank</vt:lpstr>
      <vt:lpstr>29_AT&amp;T Proprietary</vt:lpstr>
      <vt:lpstr>30_AT&amp;T Proprietary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Cornish, Joseph</dc:creator>
  <cp:lastModifiedBy>Cornish, Joseph</cp:lastModifiedBy>
  <cp:revision>1</cp:revision>
  <dcterms:created xsi:type="dcterms:W3CDTF">2019-02-13T16:50:24Z</dcterms:created>
  <dcterms:modified xsi:type="dcterms:W3CDTF">2019-02-15T17:24:51Z</dcterms:modified>
  <cp:version>0</cp:version>
</cp:coreProperties>
</file>