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/Relationships>
</file>

<file path=ppt/presentation.xml><?xml version="1.0" encoding="utf-8"?>
<!--Generated by Aspose.Slides for .NET 8.4.2.0--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r:id="rId1" id="2147483660"/>
  </p:sldMasterIdLst>
  <p:sldIdLst>
    <p:sldId r:id="rId2" id="256"/>
    <p:sldId r:id="rId3" id="258"/>
    <p:sldId r:id="rId4" id="259"/>
    <p:sldId r:id="rId5" id="261"/>
    <p:sldId r:id="rId6" id="260"/>
    <p:sldId r:id="rId7" id="262"/>
    <p:sldId r:id="rId8" id="263"/>
    <p:sldId r:id="rId9" id="264"/>
    <p:sldId r:id="rId10" id="265"/>
    <p:sldId r:id="rId11" id="266"/>
    <p:sldId r:id="rId12" id="268"/>
    <p:sldId r:id="rId13" id="267"/>
    <p:sldId r:id="rId14" id="269"/>
    <p:sldId r:id="rId15" id="270"/>
    <p:sldId r:id="rId16" id="271"/>
    <p:sldId r:id="rId17" id="272"/>
    <p:sldId r:id="rId18" id="273"/>
    <p:sldId r:id="rId19" id="274"/>
    <p:sldId r:id="rId20" id="275"/>
    <p:sldId r:id="rId21" id="276"/>
    <p:sldId r:id="rId22" id="277"/>
    <p:sldId r:id="rId23" id="278"/>
    <p:sldId r:id="rId24" id="279"/>
    <p:sldId r:id="rId25" id="28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6" autoAdjust="0"/>
    <p:restoredTop sz="94660"/>
  </p:normalViewPr>
  <p:slideViewPr>
    <p:cSldViewPr>
      <p:cViewPr varScale="1">
        <p:scale>
          <a:sx n="71" d="100"/>
          <a:sy n="71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presProps" Target="presProps.xml" /><Relationship Id="rId27" Type="http://schemas.openxmlformats.org/officeDocument/2006/relationships/viewProps" Target="viewProps.xml" /><Relationship Id="rId28" Type="http://schemas.openxmlformats.org/officeDocument/2006/relationships/theme" Target="theme/theme1.xml" /><Relationship Id="rId29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/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r="189000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1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/>
            <p:nvPr/>
          </p:nvSpPr>
          <p:spPr>
            <a:xfrm>
              <a:off x="7467600" y="209550"/>
              <a:ext cx="242887" cy="431800"/>
            </a:xfrm>
            <a:custGeom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endParaRPr lang="en-US"/>
            </a:p>
          </p:txBody>
        </p:sp>
        <p:sp>
          <p:nvSpPr>
            <p:cNvPr id="9" name="Freeform 5"/>
            <p:cNvSpPr/>
            <p:nvPr/>
          </p:nvSpPr>
          <p:spPr>
            <a:xfrm>
              <a:off x="7677151" y="209550"/>
              <a:ext cx="242887" cy="431800"/>
            </a:xfrm>
            <a:custGeom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endParaRPr lang="en-US"/>
            </a:p>
          </p:txBody>
        </p:sp>
        <p:sp>
          <p:nvSpPr>
            <p:cNvPr id="10" name="Freeform 5"/>
            <p:cNvSpPr/>
            <p:nvPr/>
          </p:nvSpPr>
          <p:spPr>
            <a:xfrm>
              <a:off x="7881939" y="209550"/>
              <a:ext cx="242887" cy="431800"/>
            </a:xfrm>
            <a:custGeom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whole" animBg="1"/>
      <p:bldP spid="11" grpId="1" build="whole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1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/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r="189000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/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r="189000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/>
        </p:spPr>
        <p:txBody>
          <a:bodyPr vert="horz" lIns="91440" tIns="45720" rIns="91440" bIns="45720" rtlCol="0" anchor="b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/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5"/>
          <p:cNvSpPr/>
          <p:nvPr/>
        </p:nvSpPr>
        <p:spPr>
          <a:xfrm>
            <a:off x="8453438" y="5715000"/>
            <a:ext cx="242887" cy="431800"/>
          </a:xfrm>
          <a:custGeom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78D7BC-7339-44D3-B4A9-D4B0F08CD047}" type="datetimeFigureOut">
              <a:rPr lang="en-US" smtClean="0"/>
              <a:t>11/28/2017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whole" animBg="1"/>
      <p:bldP spid="13" grpId="1" build="whole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r="8100000" dist="381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8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Relationship Id="rId3" Type="http://schemas.openxmlformats.org/officeDocument/2006/relationships/image" Target="../media/image12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Relationship Id="rId3" Type="http://schemas.openxmlformats.org/officeDocument/2006/relationships/image" Target="../media/image16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Relationship Id="rId3" Type="http://schemas.openxmlformats.org/officeDocument/2006/relationships/image" Target="../media/image19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Relationship Id="rId3" Type="http://schemas.openxmlformats.org/officeDocument/2006/relationships/image" Target="../media/image23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637515"/>
          </a:xfrm>
        </p:spPr>
        <p:txBody>
          <a:bodyPr/>
          <a:lstStyle/>
          <a:p>
            <a: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  <a:t>18.596 </a:t>
            </a:r>
            <a:r>
              <a:rPr lang="fr-FR" sz="3600" b="0" dirty="1">
                <a:solidFill>
                  <a:srgbClr val="091F2F"/>
                </a:solidFill>
                <a:effectLst/>
                <a:latin typeface="Lora"/>
              </a:rPr>
              <a:t>SE </a:t>
            </a:r>
            <a:b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</a:br>
            <a: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  <a:t>City ROW at 480 Albany Street </a:t>
            </a:r>
            <a:endParaRPr lang="en-US" sz="360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7800" y="2286000"/>
            <a:ext cx="5895975" cy="34290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1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637515"/>
          </a:xfrm>
        </p:spPr>
        <p:txBody>
          <a:bodyPr/>
          <a:lstStyle/>
          <a:p>
            <a: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  <a:t>18.594 </a:t>
            </a:r>
            <a:r>
              <a:rPr lang="fr-FR" sz="3600" b="0" dirty="1">
                <a:solidFill>
                  <a:srgbClr val="091F2F"/>
                </a:solidFill>
                <a:effectLst/>
                <a:latin typeface="Lora"/>
              </a:rPr>
              <a:t>SE </a:t>
            </a:r>
            <a:b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</a:br>
            <a: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  <a:t>City ROW at 77 E. Berkeley St.</a:t>
            </a:r>
            <a:endParaRPr lang="en-US" sz="3600"/>
          </a:p>
        </p:txBody>
      </p:sp>
      <p:sp>
        <p:nvSpPr>
          <p:cNvPr id="3" name="TextBox 2"/>
          <p:cNvSpPr txBox="1"/>
          <p:nvPr/>
        </p:nvSpPr>
        <p:spPr>
          <a:xfrm>
            <a:off x="1447800" y="2286000"/>
            <a:ext cx="5638800" cy="1754326"/>
          </a:xfrm>
          <a:prstGeom prst="rect"/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1" smtClean="0"/>
              <a:t>Replace existing aeriata concrete pole with six-sided decorative metal pole.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1" smtClean="0"/>
              <a:t>Top of existing post is 24’ above grade level.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1" smtClean="0"/>
              <a:t>Top of proposed post is 30.8’ above grade level.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1" smtClean="0"/>
              <a:t>Decorative pole base and lamp post all to be painted to resemble concrete.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0" y="-60447"/>
            <a:ext cx="4267200" cy="6513635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0" y="116250"/>
            <a:ext cx="4308619" cy="6132149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5083" y="102803"/>
            <a:ext cx="3965517" cy="611505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40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637515"/>
          </a:xfrm>
        </p:spPr>
        <p:txBody>
          <a:bodyPr/>
          <a:lstStyle/>
          <a:p>
            <a: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  <a:t>18.595 </a:t>
            </a:r>
            <a:r>
              <a:rPr lang="fr-FR" sz="3600" b="0" dirty="1">
                <a:solidFill>
                  <a:srgbClr val="091F2F"/>
                </a:solidFill>
                <a:effectLst/>
                <a:latin typeface="Lora"/>
              </a:rPr>
              <a:t>SE </a:t>
            </a:r>
            <a:b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</a:br>
            <a: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  <a:t>City ROW at 536-550 Harrison Av.</a:t>
            </a:r>
            <a:endParaRPr lang="en-US" sz="360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1600" y="2362200"/>
            <a:ext cx="6343650" cy="38100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8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637515"/>
          </a:xfrm>
        </p:spPr>
        <p:txBody>
          <a:bodyPr/>
          <a:lstStyle/>
          <a:p>
            <a: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  <a:t>18.595 </a:t>
            </a:r>
            <a:r>
              <a:rPr lang="fr-FR" sz="3600" b="0" dirty="1">
                <a:solidFill>
                  <a:srgbClr val="091F2F"/>
                </a:solidFill>
                <a:effectLst/>
                <a:latin typeface="Lora"/>
              </a:rPr>
              <a:t>SE </a:t>
            </a:r>
            <a:b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</a:br>
            <a: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  <a:t>City ROW at 536-550 Harrison Av.</a:t>
            </a:r>
            <a:endParaRPr lang="en-US" sz="3600"/>
          </a:p>
        </p:txBody>
      </p:sp>
      <p:sp>
        <p:nvSpPr>
          <p:cNvPr id="3" name="TextBox 2"/>
          <p:cNvSpPr txBox="1"/>
          <p:nvPr/>
        </p:nvSpPr>
        <p:spPr>
          <a:xfrm>
            <a:off x="1447800" y="2286000"/>
            <a:ext cx="5638800" cy="1754326"/>
          </a:xfrm>
          <a:prstGeom prst="rect"/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1" smtClean="0">
                <a:solidFill>
                  <a:srgbClr val="4D5B6B"/>
                </a:solidFill>
              </a:rPr>
              <a:t>Replace existing standard concrete pole with six-sided decorative metal pole.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1" smtClean="0">
                <a:solidFill>
                  <a:srgbClr val="4D5B6B"/>
                </a:solidFill>
              </a:rPr>
              <a:t>Top of existing post is 29’ above grade level.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1" smtClean="0">
                <a:solidFill>
                  <a:srgbClr val="4D5B6B"/>
                </a:solidFill>
              </a:rPr>
              <a:t>Top of proposed post is 36.8’ above grade level.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1" smtClean="0">
                <a:solidFill>
                  <a:srgbClr val="4D5B6B"/>
                </a:solidFill>
              </a:rPr>
              <a:t>Decorative pole base and lamp post all to be painted to resemble concrete. </a:t>
            </a:r>
            <a:endParaRPr lang="en-US">
              <a:solidFill>
                <a:srgbClr val="4D5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14599" y="202956"/>
            <a:ext cx="4052889" cy="6355007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15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20173" y="21622"/>
            <a:ext cx="4333875" cy="6696817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1472" y="228599"/>
            <a:ext cx="3898701" cy="6412337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4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637515"/>
          </a:xfrm>
        </p:spPr>
        <p:txBody>
          <a:bodyPr/>
          <a:lstStyle/>
          <a:p>
            <a: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  <a:t>18.593 </a:t>
            </a:r>
            <a:r>
              <a:rPr lang="fr-FR" sz="3600" b="0" dirty="1">
                <a:solidFill>
                  <a:srgbClr val="091F2F"/>
                </a:solidFill>
                <a:effectLst/>
                <a:latin typeface="Lora"/>
              </a:rPr>
              <a:t>SE </a:t>
            </a:r>
            <a:b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</a:br>
            <a: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  <a:t>City ROW at 599 Columbus Av. </a:t>
            </a:r>
            <a:endParaRPr lang="en-US" sz="360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0600" y="2133600"/>
            <a:ext cx="7427055" cy="3990975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96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637515"/>
          </a:xfrm>
        </p:spPr>
        <p:txBody>
          <a:bodyPr/>
          <a:lstStyle/>
          <a:p>
            <a: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  <a:t>18.593 </a:t>
            </a:r>
            <a:r>
              <a:rPr lang="fr-FR" sz="3600" b="0" dirty="1">
                <a:solidFill>
                  <a:srgbClr val="091F2F"/>
                </a:solidFill>
                <a:effectLst/>
                <a:latin typeface="Lora"/>
              </a:rPr>
              <a:t>SE </a:t>
            </a:r>
            <a:b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</a:br>
            <a: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  <a:t>City ROW at 599 Columbus Av.</a:t>
            </a:r>
            <a:endParaRPr lang="en-US" sz="3600"/>
          </a:p>
        </p:txBody>
      </p:sp>
      <p:sp>
        <p:nvSpPr>
          <p:cNvPr id="3" name="TextBox 2"/>
          <p:cNvSpPr txBox="1"/>
          <p:nvPr/>
        </p:nvSpPr>
        <p:spPr>
          <a:xfrm>
            <a:off x="1447800" y="2286000"/>
            <a:ext cx="5638800" cy="1754326"/>
          </a:xfrm>
          <a:prstGeom prst="rect"/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1" smtClean="0">
                <a:solidFill>
                  <a:srgbClr val="4D5B6B"/>
                </a:solidFill>
              </a:rPr>
              <a:t>Replace existing aeriata pole with six-sided decorative metal pole.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1" smtClean="0">
                <a:solidFill>
                  <a:srgbClr val="4D5B6B"/>
                </a:solidFill>
              </a:rPr>
              <a:t>Top of existing post is 24’ above grade level.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1" smtClean="0">
                <a:solidFill>
                  <a:srgbClr val="4D5B6B"/>
                </a:solidFill>
              </a:rPr>
              <a:t>Top of proposed post is 30.8’ above grade level.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1" smtClean="0">
                <a:solidFill>
                  <a:srgbClr val="4D5B6B"/>
                </a:solidFill>
              </a:rPr>
              <a:t>Decorative pole base and lamp post all to be painted black. </a:t>
            </a:r>
            <a:endParaRPr lang="en-US">
              <a:solidFill>
                <a:srgbClr val="4D5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86318" y="0"/>
            <a:ext cx="4267200" cy="6646985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8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637515"/>
          </a:xfrm>
        </p:spPr>
        <p:txBody>
          <a:bodyPr/>
          <a:lstStyle/>
          <a:p>
            <a: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  <a:t>18.596 </a:t>
            </a:r>
            <a:r>
              <a:rPr lang="fr-FR" sz="3600" b="0" dirty="1">
                <a:solidFill>
                  <a:srgbClr val="091F2F"/>
                </a:solidFill>
                <a:effectLst/>
                <a:latin typeface="Lora"/>
              </a:rPr>
              <a:t>SE </a:t>
            </a:r>
            <a:b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</a:br>
            <a: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  <a:t>City ROW at 480 Albany Street </a:t>
            </a:r>
            <a:endParaRPr lang="en-US" sz="3600"/>
          </a:p>
        </p:txBody>
      </p:sp>
      <p:sp>
        <p:nvSpPr>
          <p:cNvPr id="3" name="TextBox 2"/>
          <p:cNvSpPr txBox="1"/>
          <p:nvPr/>
        </p:nvSpPr>
        <p:spPr>
          <a:xfrm>
            <a:off x="1447800" y="2286000"/>
            <a:ext cx="5638800" cy="1754326"/>
          </a:xfrm>
          <a:prstGeom prst="rect"/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1" smtClean="0"/>
              <a:t>Replace existing standard concrete pole with six-sided decorative metal pole.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1" smtClean="0"/>
              <a:t>Top of existing post is 29’ above grade level.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1" smtClean="0"/>
              <a:t>Top of proposed post is 36.8’ above grade level.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1" smtClean="0"/>
              <a:t>Decorative pole base and lamp post all to be painted to resemble concrete.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3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 l="19158"/>
          <a:stretch>
            <a:fillRect/>
          </a:stretch>
        </p:blipFill>
        <p:spPr>
          <a:xfrm>
            <a:off x="4494836" y="304800"/>
            <a:ext cx="4316096" cy="6129871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2517" y="304801"/>
            <a:ext cx="4110883" cy="6182572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0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637515"/>
          </a:xfrm>
        </p:spPr>
        <p:txBody>
          <a:bodyPr/>
          <a:lstStyle/>
          <a:p>
            <a: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  <a:t>18.591 </a:t>
            </a:r>
            <a:r>
              <a:rPr lang="fr-FR" sz="3600" b="0" dirty="1">
                <a:solidFill>
                  <a:srgbClr val="091F2F"/>
                </a:solidFill>
                <a:effectLst/>
                <a:latin typeface="Lora"/>
              </a:rPr>
              <a:t>SE </a:t>
            </a:r>
            <a:b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</a:br>
            <a:r>
              <a:rPr lang="fr-FR" sz="3200" b="0" dirty="1" smtClean="0">
                <a:solidFill>
                  <a:srgbClr val="091F2F"/>
                </a:solidFill>
                <a:effectLst/>
                <a:latin typeface="Lora"/>
              </a:rPr>
              <a:t>City ROW at 585 Massachusetts Av. </a:t>
            </a:r>
            <a:endParaRPr lang="en-US" sz="320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74657" y="2209800"/>
            <a:ext cx="7129693" cy="4105275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8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637515"/>
          </a:xfrm>
        </p:spPr>
        <p:txBody>
          <a:bodyPr/>
          <a:lstStyle/>
          <a:p>
            <a: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  <a:t>18.591 </a:t>
            </a:r>
            <a:r>
              <a:rPr lang="fr-FR" sz="3600" b="0" dirty="1">
                <a:solidFill>
                  <a:srgbClr val="091F2F"/>
                </a:solidFill>
                <a:effectLst/>
                <a:latin typeface="Lora"/>
              </a:rPr>
              <a:t>SE </a:t>
            </a:r>
            <a:b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</a:br>
            <a:r>
              <a:rPr lang="fr-FR" sz="3200" b="0" dirty="1" smtClean="0">
                <a:solidFill>
                  <a:srgbClr val="091F2F"/>
                </a:solidFill>
                <a:effectLst/>
                <a:latin typeface="Lora"/>
              </a:rPr>
              <a:t>City ROW at 585 Massachusetts Av.</a:t>
            </a:r>
            <a:endParaRPr lang="en-US" sz="3200"/>
          </a:p>
        </p:txBody>
      </p:sp>
      <p:sp>
        <p:nvSpPr>
          <p:cNvPr id="3" name="TextBox 2"/>
          <p:cNvSpPr txBox="1"/>
          <p:nvPr/>
        </p:nvSpPr>
        <p:spPr>
          <a:xfrm>
            <a:off x="1447800" y="2286000"/>
            <a:ext cx="5638800" cy="1754326"/>
          </a:xfrm>
          <a:prstGeom prst="rect"/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1" smtClean="0">
                <a:solidFill>
                  <a:srgbClr val="4D5B6B"/>
                </a:solidFill>
              </a:rPr>
              <a:t>Replace existing fluted metal pole with like kind fluted metal pole/pendant light.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1" smtClean="0">
                <a:solidFill>
                  <a:srgbClr val="4D5B6B"/>
                </a:solidFill>
              </a:rPr>
              <a:t>Top of existing post is 25’ above grade level.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1" smtClean="0">
                <a:solidFill>
                  <a:srgbClr val="4D5B6B"/>
                </a:solidFill>
              </a:rPr>
              <a:t>Top of proposed post is 32’ above grade level.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1" smtClean="0">
                <a:solidFill>
                  <a:srgbClr val="4D5B6B"/>
                </a:solidFill>
              </a:rPr>
              <a:t>Decorative pole base and lamp post all to be painted black. </a:t>
            </a:r>
            <a:endParaRPr lang="en-US">
              <a:solidFill>
                <a:srgbClr val="4D5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81274" y="44845"/>
            <a:ext cx="4124325" cy="6541693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1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0" y="186342"/>
            <a:ext cx="4241761" cy="6562725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11575"/>
          <a:stretch>
            <a:fillRect/>
          </a:stretch>
        </p:blipFill>
        <p:spPr>
          <a:xfrm>
            <a:off x="564085" y="186342"/>
            <a:ext cx="3989986" cy="6381146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38400" y="26894"/>
            <a:ext cx="4510087" cy="6748985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5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29200" y="194982"/>
            <a:ext cx="3952875" cy="6555751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4058" y="194982"/>
            <a:ext cx="3452813" cy="6552096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4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637515"/>
          </a:xfrm>
        </p:spPr>
        <p:txBody>
          <a:bodyPr/>
          <a:lstStyle/>
          <a:p>
            <a: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  <a:t>18.592 </a:t>
            </a:r>
            <a:r>
              <a:rPr lang="fr-FR" sz="3600" b="0" dirty="1">
                <a:solidFill>
                  <a:srgbClr val="091F2F"/>
                </a:solidFill>
                <a:effectLst/>
                <a:latin typeface="Lora"/>
              </a:rPr>
              <a:t>SE </a:t>
            </a:r>
            <a:b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</a:br>
            <a: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  <a:t>City ROW at 175 Northampton St.</a:t>
            </a:r>
            <a:endParaRPr lang="en-US" sz="36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5400" y="2133600"/>
            <a:ext cx="6791325" cy="4124325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99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637515"/>
          </a:xfrm>
        </p:spPr>
        <p:txBody>
          <a:bodyPr/>
          <a:lstStyle/>
          <a:p>
            <a: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  <a:t>18.592 </a:t>
            </a:r>
            <a:r>
              <a:rPr lang="fr-FR" sz="3600" b="0" dirty="1">
                <a:solidFill>
                  <a:srgbClr val="091F2F"/>
                </a:solidFill>
                <a:effectLst/>
                <a:latin typeface="Lora"/>
              </a:rPr>
              <a:t>SE </a:t>
            </a:r>
            <a:b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</a:br>
            <a: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  <a:t>City ROW at 175 Northampton St.</a:t>
            </a:r>
            <a:endParaRPr lang="en-US" sz="3600"/>
          </a:p>
        </p:txBody>
      </p:sp>
      <p:sp>
        <p:nvSpPr>
          <p:cNvPr id="3" name="TextBox 2"/>
          <p:cNvSpPr txBox="1"/>
          <p:nvPr/>
        </p:nvSpPr>
        <p:spPr>
          <a:xfrm>
            <a:off x="1447800" y="2286000"/>
            <a:ext cx="5638800" cy="1754326"/>
          </a:xfrm>
          <a:prstGeom prst="rect"/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1" smtClean="0"/>
              <a:t>Replace existing standard concrete pole with six-sided decorative metal pole.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1" smtClean="0"/>
              <a:t>Top of existing post is 29’ above grade level.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1" smtClean="0"/>
              <a:t>Top of proposed post is 36.8’ above grade level.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1" smtClean="0"/>
              <a:t>Decorative pole base and lamp post all to be painted to resemble concrete.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62200" y="104211"/>
            <a:ext cx="4295775" cy="6463278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5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16658" t="-163" b="163"/>
          <a:stretch>
            <a:fillRect/>
          </a:stretch>
        </p:blipFill>
        <p:spPr>
          <a:xfrm>
            <a:off x="5181600" y="96878"/>
            <a:ext cx="3762703" cy="6273106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6400" y="180942"/>
            <a:ext cx="3057525" cy="6198006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3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637515"/>
          </a:xfrm>
        </p:spPr>
        <p:txBody>
          <a:bodyPr/>
          <a:lstStyle/>
          <a:p>
            <a: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  <a:t>18.594 </a:t>
            </a:r>
            <a:r>
              <a:rPr lang="fr-FR" sz="3600" b="0" dirty="1">
                <a:solidFill>
                  <a:srgbClr val="091F2F"/>
                </a:solidFill>
                <a:effectLst/>
                <a:latin typeface="Lora"/>
              </a:rPr>
              <a:t>SE </a:t>
            </a:r>
            <a:b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</a:br>
            <a:r>
              <a:rPr lang="fr-FR" sz="3600" b="0" dirty="1" smtClean="0">
                <a:solidFill>
                  <a:srgbClr val="091F2F"/>
                </a:solidFill>
                <a:effectLst/>
                <a:latin typeface="Lora"/>
              </a:rPr>
              <a:t>City ROW at 77 E. Berkeley St.</a:t>
            </a:r>
            <a:endParaRPr lang="en-US" sz="360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5351" y="2057400"/>
            <a:ext cx="6848475" cy="3857625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2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jpeg" 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明朝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r="8100000" dist="381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r="8100000" dist="635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3000000"/>
            </a:lightRig>
          </a:scene3d>
          <a:sp3d>
            <a:bevelT h="19050" prst="circ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  <a:tileRect/>
        </a:gradFill>
        <a:blipFill>
          <a:blip xmlns:d6p1="http://schemas.openxmlformats.org/officeDocument/2006/relationships" d6p1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srcRect/>
          <a:tile tx="0" ty="0" sx="100000" sy="100000" flip="none" algn="tl"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/>
  <Slides>24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2017-11-28T11:52:44Z</cp:lastPrinted>
  <dcterms:created xsi:type="dcterms:W3CDTF">2017-11-28T11:52:44Z</dcterms:created>
  <dcterms:modified xsi:type="dcterms:W3CDTF">2017-11-28T16:41:00.0000000Z</dcterms:modified>
</cp:coreProperties>
</file>