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60"/>
  </p:sldMasterIdLst>
  <p:sldIdLst>
    <p:sldId r:id="rId2" id="256"/>
    <p:sldId r:id="rId3" id="258"/>
    <p:sldId r:id="rId4" id="2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/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/>
            <p:nvPr/>
          </p:nvSpPr>
          <p:spPr>
            <a:xfrm>
              <a:off x="7467600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9" name="Freeform 5"/>
            <p:cNvSpPr/>
            <p:nvPr/>
          </p:nvSpPr>
          <p:spPr>
            <a:xfrm>
              <a:off x="7677151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10" name="Freeform 5"/>
            <p:cNvSpPr/>
            <p:nvPr/>
          </p:nvSpPr>
          <p:spPr>
            <a:xfrm>
              <a:off x="7881939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whole" animBg="1"/>
      <p:bldP spid="11" grpId="1" build="whole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/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/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/>
        </p:spPr>
        <p:txBody>
          <a:bodyPr vert="horz" lIns="91440" tIns="45720" rIns="91440" bIns="4572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/>
          <p:nvPr/>
        </p:nvSpPr>
        <p:spPr>
          <a:xfrm>
            <a:off x="8453438" y="5715000"/>
            <a:ext cx="242887" cy="431800"/>
          </a:xfrm>
          <a:custGeom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78D7BC-7339-44D3-B4A9-D4B0F08CD047}" type="datetimeFigureOut">
              <a:rPr lang="en-US" smtClean="0"/>
              <a:t>7/26/2017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whole" animBg="1"/>
      <p:bldP spid="13" grpId="1" build="whole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r="8100000" dist="381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18.022 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354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Harrison Avenue</a:t>
            </a:r>
            <a:endParaRPr lang="en-US" sz="3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2133600"/>
            <a:ext cx="4998358" cy="40909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18.022 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354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Harrison Avenue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Replace existing black pendant lamp post with similar fluted black pendant lamp post.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existing post is 25’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proposed post is 32’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Decorative pole base and lamp post all to be painted black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6399" y="152400"/>
            <a:ext cx="3571875" cy="62674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89533"/>
            <a:ext cx="3996858" cy="613031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明朝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r="8100000" dist="381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r="8100000" dist="635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3000000"/>
            </a:lightRig>
          </a:scene3d>
          <a:sp3d>
            <a:bevelT h="1905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  <a:tileRect/>
        </a:gradFill>
        <a:blipFill>
          <a:blip xmlns:d6p1="http://schemas.openxmlformats.org/officeDocument/2006/relationships" d6p1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srcRect/>
          <a:tile tx="0" ty="0" sx="100000" sy="100000" flip="none" algn="tl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2017-07-26T10:08:24Z</dcterms:created>
  <dcterms:modified xsi:type="dcterms:W3CDTF">2017-07-26T12:38:25.0000000Z</dcterms:modified>
  <cp:lastPrinted>2017-07-26T10:08:24Z</cp:lastPrinted>
</cp:coreProperties>
</file>