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6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5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7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3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1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5119-5F52-4DC7-9F28-A461DEB0FD9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2AB8-BDAE-4724-945D-6EB793B5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BBAC Public Hearing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800" b="1" dirty="0"/>
              <a:t>120 Beacon Street Condominium</a:t>
            </a:r>
          </a:p>
          <a:p>
            <a:r>
              <a:rPr lang="en-US" dirty="0"/>
              <a:t>120/122 Beacon - Brick Wall Proposal</a:t>
            </a:r>
          </a:p>
          <a:p>
            <a:r>
              <a:rPr lang="en-US" dirty="0"/>
              <a:t>May 10, 2017</a:t>
            </a:r>
          </a:p>
        </p:txBody>
      </p:sp>
    </p:spTree>
    <p:extLst>
      <p:ext uri="{BB962C8B-B14F-4D97-AF65-F5344CB8AC3E}">
        <p14:creationId xmlns:p14="http://schemas.microsoft.com/office/powerpoint/2010/main" val="404593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65" y="1871176"/>
            <a:ext cx="5466267" cy="33838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0310868">
            <a:off x="9380751" y="2534188"/>
            <a:ext cx="659757" cy="23380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31" y="3395658"/>
            <a:ext cx="85737" cy="66684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6" y="1871176"/>
            <a:ext cx="5647814" cy="334234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rot="20309988">
            <a:off x="2799666" y="2538954"/>
            <a:ext cx="148962" cy="71539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8186" y="424206"/>
            <a:ext cx="1136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120/122 Beacon Street – aerial view between Arlington Street &amp; Berkeley Street</a:t>
            </a:r>
          </a:p>
        </p:txBody>
      </p:sp>
    </p:spTree>
    <p:extLst>
      <p:ext uri="{BB962C8B-B14F-4D97-AF65-F5344CB8AC3E}">
        <p14:creationId xmlns:p14="http://schemas.microsoft.com/office/powerpoint/2010/main" val="313777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3" y="299979"/>
            <a:ext cx="4114156" cy="2895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1" y="3506165"/>
            <a:ext cx="4114156" cy="2781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33" y="3506164"/>
            <a:ext cx="4114156" cy="2781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33" y="299980"/>
            <a:ext cx="4114156" cy="289570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04" y="299979"/>
            <a:ext cx="1418464" cy="598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811" y="3176834"/>
            <a:ext cx="411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120 Beacon lot (L) &amp; 122/124 Beacon lot (R)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380" y="6298682"/>
            <a:ext cx="411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120 Beacon lot’s side of brick wall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9033" y="3195688"/>
            <a:ext cx="4114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120 Beacon lot (Far L) &amp; 122/124 Beacon lot (R)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9033" y="6309896"/>
            <a:ext cx="4114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122 Beacon lot’s side of brick wall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6931" y="6271969"/>
            <a:ext cx="141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Leaning wall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6075590" y="2997724"/>
            <a:ext cx="0" cy="1809946"/>
          </a:xfrm>
          <a:prstGeom prst="line">
            <a:avLst/>
          </a:prstGeom>
          <a:ln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39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63" y="792183"/>
            <a:ext cx="8802328" cy="5801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4263" y="292232"/>
            <a:ext cx="88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120/122 Beacon Street Brick Wall - Existing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2433" y="1979629"/>
            <a:ext cx="518473" cy="50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46037" y="2677212"/>
            <a:ext cx="857839" cy="36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4" y="3152736"/>
            <a:ext cx="47632" cy="552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5783" y="359536"/>
            <a:ext cx="8792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120/122 Beacon Street Brick Wall - Proposed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248506" y="-2072322"/>
            <a:ext cx="0" cy="207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63090" y="794857"/>
            <a:ext cx="160255" cy="345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8" y="967750"/>
            <a:ext cx="8764223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8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0" y="1487030"/>
            <a:ext cx="4665292" cy="38744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7590" y="359732"/>
            <a:ext cx="438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120/122 Beacon Street Brick Wall - Proposed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250" y="5561814"/>
            <a:ext cx="466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Existing wall with outline of new brick wall (red line) and granite curb (gray line at bottom)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2414" y="5563382"/>
            <a:ext cx="466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Rendering of new wall and curb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58" y="1514152"/>
            <a:ext cx="4665292" cy="38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3" y="4677280"/>
            <a:ext cx="3768145" cy="155384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9" y="1352323"/>
            <a:ext cx="1768129" cy="262665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71" y="4677280"/>
            <a:ext cx="4420217" cy="160042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41" y="2131055"/>
            <a:ext cx="1985230" cy="1818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65642" y="3937014"/>
            <a:ext cx="1985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Gray Granite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69" y="1352323"/>
            <a:ext cx="1737279" cy="2597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8709" y="326410"/>
            <a:ext cx="5619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120/122 Beacon Street Brick Wall – Examples &amp; Materials </a:t>
            </a:r>
          </a:p>
        </p:txBody>
      </p:sp>
    </p:spTree>
    <p:extLst>
      <p:ext uri="{BB962C8B-B14F-4D97-AF65-F5344CB8AC3E}">
        <p14:creationId xmlns:p14="http://schemas.microsoft.com/office/powerpoint/2010/main" val="417087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131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BBAC Public Hearing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BBAC Public Hearing</dc:title>
  <dc:creator>Kathryn Shepherd</dc:creator>
  <cp:lastModifiedBy>Kathryn Shepherd</cp:lastModifiedBy>
  <cp:revision>32</cp:revision>
  <dcterms:created xsi:type="dcterms:W3CDTF">2017-05-04T13:09:16Z</dcterms:created>
  <dcterms:modified xsi:type="dcterms:W3CDTF">2017-05-05T13:15:52Z</dcterms:modified>
</cp:coreProperties>
</file>