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8" r:id="rId2"/>
    <p:sldId id="261" r:id="rId3"/>
    <p:sldId id="280" r:id="rId4"/>
    <p:sldId id="257" r:id="rId5"/>
    <p:sldId id="258" r:id="rId6"/>
    <p:sldId id="259" r:id="rId7"/>
    <p:sldId id="260" r:id="rId8"/>
    <p:sldId id="274" r:id="rId9"/>
    <p:sldId id="276" r:id="rId10"/>
    <p:sldId id="272" r:id="rId11"/>
    <p:sldId id="273" r:id="rId12"/>
    <p:sldId id="282" r:id="rId13"/>
    <p:sldId id="267" r:id="rId14"/>
    <p:sldId id="263" r:id="rId15"/>
    <p:sldId id="266" r:id="rId16"/>
    <p:sldId id="265" r:id="rId17"/>
    <p:sldId id="269" r:id="rId18"/>
    <p:sldId id="270" r:id="rId19"/>
    <p:sldId id="271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ACC38-3C91-4736-A3CF-3A691CB3D608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B7DF0-A76A-42A3-96F2-48E571748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4" tIns="91424" rIns="91424" bIns="91424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4" tIns="91424" rIns="91424" bIns="91424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2">
            <a:alphaModFix amt="79000"/>
          </a:blip>
          <a:srcRect l="850" t="7006" r="-849" b="1518"/>
          <a:stretch/>
        </p:blipFill>
        <p:spPr>
          <a:xfrm>
            <a:off x="5" y="3"/>
            <a:ext cx="9222179" cy="704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50" y="0"/>
            <a:ext cx="9222175" cy="70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-4900" y="5825100"/>
            <a:ext cx="9144000" cy="103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7038" y="6083305"/>
            <a:ext cx="1831081" cy="59277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23366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title" idx="2"/>
          </p:nvPr>
        </p:nvSpPr>
        <p:spPr>
          <a:xfrm>
            <a:off x="350788" y="3562133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3145350" y="5997900"/>
            <a:ext cx="21675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i="1"/>
              <a:t>Department of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i="1"/>
              <a:t>Neighborhood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i="1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695412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B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199" y="-101600"/>
            <a:ext cx="9451172" cy="720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6300" y="-230867"/>
            <a:ext cx="9538425" cy="784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8430900" y="5893601"/>
            <a:ext cx="713100" cy="964399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25" name="Shape 125" descr="COB_B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568" y="6048453"/>
            <a:ext cx="331769" cy="683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20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feuerbach@boston.gov" TargetMode="External"/><Relationship Id="rId2" Type="http://schemas.openxmlformats.org/officeDocument/2006/relationships/hyperlink" Target="mailto:jonathan.spillane@boston.gov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71300" y="130700"/>
            <a:ext cx="8965500" cy="55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r>
              <a:rPr lang="en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Welcome to the Conversation!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Thursday June 6, </a:t>
            </a: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b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lang="en" sz="3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Regarding</a:t>
            </a: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Parcels on Hollander and Holworthy</a:t>
            </a:r>
            <a:endParaRPr lang="en" sz="3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3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3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Hollander Street View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8229600" cy="418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36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143000"/>
          </a:xfrm>
        </p:spPr>
        <p:txBody>
          <a:bodyPr/>
          <a:lstStyle/>
          <a:p>
            <a:r>
              <a:rPr lang="en-US" dirty="0" smtClean="0"/>
              <a:t>Hollander Street View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83" y="1935163"/>
            <a:ext cx="683523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1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-76200" y="787400"/>
            <a:ext cx="9372600" cy="55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 dirty="0" smtClean="0">
                <a:solidFill>
                  <a:schemeClr val="lt1"/>
                </a:solidFill>
              </a:rPr>
              <a:t>Past Neighborhood Home Intiative Projects</a:t>
            </a:r>
            <a:endParaRPr lang="en" sz="3000" b="1" u="sng" dirty="0">
              <a:solidFill>
                <a:schemeClr val="lt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b="1" u="sng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81412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063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08007"/>
            <a:ext cx="4953000" cy="570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05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91 Waumbeck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44" y="1935163"/>
            <a:ext cx="435891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87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93 Waumbeck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51" y="1935163"/>
            <a:ext cx="5224697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168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95-97 Waumbeck Street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18" y="1935163"/>
            <a:ext cx="4143164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344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109 Waumbeck Street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24" y="1935163"/>
            <a:ext cx="412895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337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113 Waumbeck Street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61" y="1905000"/>
            <a:ext cx="7049878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General Introduction</a:t>
            </a:r>
          </a:p>
          <a:p>
            <a:r>
              <a:rPr lang="en-US" dirty="0" smtClean="0"/>
              <a:t>2. Introduction to the Department of Neighborhood Development</a:t>
            </a:r>
          </a:p>
          <a:p>
            <a:r>
              <a:rPr lang="en-US" dirty="0" smtClean="0"/>
              <a:t>3. Introduction of Parcels</a:t>
            </a:r>
          </a:p>
          <a:p>
            <a:r>
              <a:rPr lang="en-US" dirty="0" smtClean="0"/>
              <a:t>4. Introduction of Past Neighborhood Home Imitative Projects</a:t>
            </a:r>
          </a:p>
          <a:p>
            <a:r>
              <a:rPr lang="en-US" dirty="0" smtClean="0"/>
              <a:t>5. Discussion of Best Use of Parcels</a:t>
            </a:r>
          </a:p>
          <a:p>
            <a:r>
              <a:rPr lang="en-US" dirty="0" smtClean="0"/>
              <a:t>6. 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8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0" y="2270812"/>
            <a:ext cx="3048000" cy="762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COMMUNITY MEETING JUNE 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43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266894"/>
            <a:ext cx="3097036" cy="78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79" y="2274093"/>
            <a:ext cx="30972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00400" y="2316776"/>
            <a:ext cx="289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COMMUNITY MEETING</a:t>
            </a:r>
          </a:p>
          <a:p>
            <a:r>
              <a:rPr lang="en-US" sz="1600" dirty="0" smtClean="0"/>
              <a:t>  TO DISCUSS HOME TYPES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4005" y="2424498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RFP AVAILABLE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421811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Initial community </a:t>
            </a:r>
            <a:r>
              <a:rPr lang="en" dirty="0" smtClean="0">
                <a:latin typeface="Arial"/>
                <a:ea typeface="Arial"/>
                <a:cs typeface="Arial"/>
                <a:sym typeface="Arial"/>
              </a:rPr>
              <a:t>meeting </a:t>
            </a:r>
            <a:r>
              <a:rPr lang="en" dirty="0">
                <a:latin typeface="Arial"/>
                <a:ea typeface="Arial"/>
                <a:cs typeface="Arial"/>
                <a:sym typeface="Arial"/>
              </a:rPr>
              <a:t>to discuss site use.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3421811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Meeting to introduce schematic designs of housing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1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Contact:</a:t>
            </a:r>
          </a:p>
          <a:p>
            <a:r>
              <a:rPr lang="en-US" dirty="0" smtClean="0"/>
              <a:t>Jonathan Spillane, Development Officer, 617-635-0248, </a:t>
            </a:r>
            <a:r>
              <a:rPr lang="en-US" dirty="0" smtClean="0">
                <a:hlinkClick r:id="rId2"/>
              </a:rPr>
              <a:t>jonathan.spillane@boston.gove</a:t>
            </a:r>
            <a:endParaRPr lang="en-US" dirty="0" smtClean="0"/>
          </a:p>
          <a:p>
            <a:r>
              <a:rPr lang="en-US" dirty="0" smtClean="0"/>
              <a:t>John Feuerbach, Senior Development Officer, </a:t>
            </a:r>
          </a:p>
          <a:p>
            <a:pPr marL="0" indent="0">
              <a:buNone/>
            </a:pPr>
            <a:r>
              <a:rPr lang="en-US" dirty="0" smtClean="0"/>
              <a:t>617-635-0353, </a:t>
            </a:r>
            <a:r>
              <a:rPr lang="en-US" dirty="0" smtClean="0">
                <a:hlinkClick r:id="rId3"/>
              </a:rPr>
              <a:t>john.feuerbach@boston.gov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4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Department of Neighborhood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1563"/>
            <a:ext cx="8229600" cy="4389120"/>
          </a:xfrm>
        </p:spPr>
        <p:txBody>
          <a:bodyPr/>
          <a:lstStyle/>
          <a:p>
            <a:r>
              <a:rPr lang="en-US" dirty="0" smtClean="0"/>
              <a:t>1. Neighborhood Housing Development</a:t>
            </a:r>
          </a:p>
          <a:p>
            <a:r>
              <a:rPr lang="en-US" dirty="0" smtClean="0"/>
              <a:t>2. Office of Housing Stability </a:t>
            </a:r>
          </a:p>
          <a:p>
            <a:r>
              <a:rPr lang="en-US" dirty="0" smtClean="0"/>
              <a:t>3. Real Estate Management Services </a:t>
            </a:r>
          </a:p>
          <a:p>
            <a:r>
              <a:rPr lang="en-US" dirty="0" smtClean="0"/>
              <a:t>4. The Boston Home Center</a:t>
            </a:r>
          </a:p>
          <a:p>
            <a:r>
              <a:rPr lang="en-US" dirty="0" smtClean="0"/>
              <a:t>5. Housing Innovation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57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Parcels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015552"/>
              </p:ext>
            </p:extLst>
          </p:nvPr>
        </p:nvGraphicFramePr>
        <p:xfrm>
          <a:off x="152400" y="1143000"/>
          <a:ext cx="8610599" cy="5562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2650"/>
                <a:gridCol w="2152650"/>
                <a:gridCol w="2261729"/>
                <a:gridCol w="2043570"/>
              </a:tblGrid>
              <a:tr h="355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Number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Parcel ID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Address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Sq. Footage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15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1203306000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80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3,334 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1203307000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78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3,333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15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1203308000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76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3,333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1203309000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74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3,333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1203310000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UNNUMBERED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38,767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15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1203326000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59 HOLLANDER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3,250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1203325001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57 HOLLANDER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3,250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1203320000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31 HOLLANDER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3,300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1203319000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29 HOLLANDER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3,300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120333500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73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3,333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1203334000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71 HOLWORTHY ST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3,333 sq ft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  <a:tr h="439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Total Sq. ft.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71,866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8" marR="490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41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 Map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8206" y="1935163"/>
            <a:ext cx="5907588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01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Aerial View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026" y="1371601"/>
            <a:ext cx="687635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45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Bird’s Eye View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219200"/>
            <a:ext cx="7563272" cy="541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61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Holworthy</a:t>
            </a:r>
            <a:r>
              <a:rPr lang="en-US" dirty="0" smtClean="0"/>
              <a:t> Street View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48600" cy="50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72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Holworthy</a:t>
            </a:r>
            <a:r>
              <a:rPr lang="en-US" dirty="0" smtClean="0"/>
              <a:t> Street View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71600"/>
            <a:ext cx="825194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105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4013</TotalTime>
  <Words>279</Words>
  <Application>Microsoft Office PowerPoint</Application>
  <PresentationFormat>On-screen Show (4:3)</PresentationFormat>
  <Paragraphs>98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Flow</vt:lpstr>
      <vt:lpstr>Welcome to the Conversation!  Thursday June 6, 2019 Community Meeting  Regarding Parcels on Hollander and Holworthy  </vt:lpstr>
      <vt:lpstr>Meeting Agenda</vt:lpstr>
      <vt:lpstr>Department of Neighborhood Development</vt:lpstr>
      <vt:lpstr>List of Parcels</vt:lpstr>
      <vt:lpstr>Parcel Map</vt:lpstr>
      <vt:lpstr>Aerial View</vt:lpstr>
      <vt:lpstr>Bird’s Eye View</vt:lpstr>
      <vt:lpstr>Holworthy Street View</vt:lpstr>
      <vt:lpstr>Holworthy Street View</vt:lpstr>
      <vt:lpstr>Hollander Street View</vt:lpstr>
      <vt:lpstr>Hollander Street View</vt:lpstr>
      <vt:lpstr>PowerPoint Presentation</vt:lpstr>
      <vt:lpstr>PowerPoint Presentation</vt:lpstr>
      <vt:lpstr>PowerPoint Presentation</vt:lpstr>
      <vt:lpstr>91 Waumbeck</vt:lpstr>
      <vt:lpstr>93 Waumbeck</vt:lpstr>
      <vt:lpstr>95-97 Waumbeck Street</vt:lpstr>
      <vt:lpstr>109 Waumbeck Street</vt:lpstr>
      <vt:lpstr>113 Waumbeck Street</vt:lpstr>
      <vt:lpstr>Next Steps 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Spillane</dc:creator>
  <cp:lastModifiedBy>Spillane, Jonathan</cp:lastModifiedBy>
  <cp:revision>22</cp:revision>
  <dcterms:created xsi:type="dcterms:W3CDTF">2006-08-16T00:00:00Z</dcterms:created>
  <dcterms:modified xsi:type="dcterms:W3CDTF">2019-06-06T12:54:24Z</dcterms:modified>
</cp:coreProperties>
</file>