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1" r:id="rId1"/>
    <p:sldMasterId id="2147483682" r:id="rId2"/>
  </p:sldMasterIdLst>
  <p:notesMasterIdLst>
    <p:notesMasterId r:id="rId1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70" r:id="rId12"/>
    <p:sldId id="266" r:id="rId13"/>
    <p:sldId id="268" r:id="rId14"/>
  </p:sldIdLst>
  <p:sldSz cx="9144000" cy="5143500" type="screen16x9"/>
  <p:notesSz cx="7010400" cy="9296400"/>
  <p:embeddedFontLst>
    <p:embeddedFont>
      <p:font typeface="Lora"/>
      <p:regular r:id="rId16"/>
      <p:bold r:id="rId17"/>
      <p:italic r:id="rId18"/>
      <p:boldItalic r:id="rId19"/>
    </p:embeddedFont>
    <p:embeddedFont>
      <p:font typeface="Montserrat"/>
      <p:regular r:id="rId20"/>
      <p:bold r:id="rId21"/>
      <p:italic r:id="rId22"/>
      <p:boldItalic r:id="rId23"/>
    </p:embeddedFont>
    <p:embeddedFont>
      <p:font typeface="Proxima Nova"/>
      <p:regular r:id="rId24"/>
      <p:bold r:id="rId25"/>
      <p:italic r:id="rId26"/>
      <p:boldItalic r:id="rId27"/>
    </p:embeddedFont>
    <p:embeddedFont>
      <p:font typeface="Roboto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64"/>
    <p:restoredTop sz="94620"/>
  </p:normalViewPr>
  <p:slideViewPr>
    <p:cSldViewPr>
      <p:cViewPr varScale="1">
        <p:scale>
          <a:sx n="152" d="100"/>
          <a:sy n="152" d="100"/>
        </p:scale>
        <p:origin x="38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-3780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3924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7a1b80c6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7a1b80c6c_0_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499e6314c8_10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499e6314c8_10_59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59ed8efb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59ed8efb86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7a1b80c6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7a1b80c6c_0_1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51631e0831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51631e0831_0_6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59ed8efb8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59ed8efb86_0_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499e6314c8_7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499e6314c8_7_2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49b447a52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49b447a523_0_2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5c6c74e6f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5c6c74e6f6_0_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75ca71a71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75ca71a710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51631e0831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51631e0831_0_5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499e6314c8_10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499e6314c8_10_59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ne" type="title">
  <p:cSld name="TITLE">
    <p:bg>
      <p:bgPr>
        <a:solidFill>
          <a:srgbClr val="FFFFFF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2"/>
          <p:cNvSpPr/>
          <p:nvPr/>
        </p:nvSpPr>
        <p:spPr>
          <a:xfrm>
            <a:off x="4215450" y="4439975"/>
            <a:ext cx="713100" cy="7233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0;p2" descr="COB_B_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06117" y="4556115"/>
            <a:ext cx="331769" cy="51231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11700" y="1752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267789" y="2285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9250" y="-179550"/>
            <a:ext cx="10619050" cy="550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9250" y="-179550"/>
            <a:ext cx="10590175" cy="567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"/>
          <p:cNvSpPr/>
          <p:nvPr/>
        </p:nvSpPr>
        <p:spPr>
          <a:xfrm>
            <a:off x="4572000" y="-107575"/>
            <a:ext cx="4638300" cy="53790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5" name="Google Shape;95;p11" descr="COB_B_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48463" y="1562450"/>
            <a:ext cx="1219074" cy="188247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1"/>
          <p:cNvSpPr txBox="1">
            <a:spLocks noGrp="1"/>
          </p:cNvSpPr>
          <p:nvPr>
            <p:ph type="title"/>
          </p:nvPr>
        </p:nvSpPr>
        <p:spPr>
          <a:xfrm>
            <a:off x="432350" y="1871150"/>
            <a:ext cx="3627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1"/>
          <p:cNvSpPr txBox="1">
            <a:spLocks noGrp="1"/>
          </p:cNvSpPr>
          <p:nvPr>
            <p:ph type="subTitle" idx="1"/>
          </p:nvPr>
        </p:nvSpPr>
        <p:spPr>
          <a:xfrm>
            <a:off x="434950" y="2325325"/>
            <a:ext cx="362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2">
  <p:cSld name="CUSTOM_7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2"/>
          <p:cNvSpPr/>
          <p:nvPr/>
        </p:nvSpPr>
        <p:spPr>
          <a:xfrm>
            <a:off x="4572000" y="0"/>
            <a:ext cx="4638300" cy="51435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" name="Google Shape;101;p12"/>
          <p:cNvSpPr txBox="1">
            <a:spLocks noGrp="1"/>
          </p:cNvSpPr>
          <p:nvPr>
            <p:ph type="title"/>
          </p:nvPr>
        </p:nvSpPr>
        <p:spPr>
          <a:xfrm>
            <a:off x="432350" y="2400250"/>
            <a:ext cx="3627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2"/>
          <p:cNvSpPr txBox="1">
            <a:spLocks noGrp="1"/>
          </p:cNvSpPr>
          <p:nvPr>
            <p:ph type="subTitle" idx="1"/>
          </p:nvPr>
        </p:nvSpPr>
        <p:spPr>
          <a:xfrm>
            <a:off x="434950" y="2721449"/>
            <a:ext cx="3627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2"/>
          <p:cNvSpPr/>
          <p:nvPr/>
        </p:nvSpPr>
        <p:spPr>
          <a:xfrm>
            <a:off x="1983251" y="1765817"/>
            <a:ext cx="530400" cy="5379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" name="Google Shape;104;p12" descr="COB_B_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25061" y="1852195"/>
            <a:ext cx="246756" cy="3810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2"/>
          <p:cNvSpPr txBox="1">
            <a:spLocks noGrp="1"/>
          </p:cNvSpPr>
          <p:nvPr>
            <p:ph type="title" idx="2"/>
          </p:nvPr>
        </p:nvSpPr>
        <p:spPr>
          <a:xfrm>
            <a:off x="4773300" y="1765825"/>
            <a:ext cx="4235700" cy="1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2 1">
  <p:cSld name="CUSTOM_7_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3"/>
          <p:cNvSpPr/>
          <p:nvPr/>
        </p:nvSpPr>
        <p:spPr>
          <a:xfrm>
            <a:off x="4572000" y="0"/>
            <a:ext cx="4638300" cy="51435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/>
          </p:nvPr>
        </p:nvSpPr>
        <p:spPr>
          <a:xfrm>
            <a:off x="432350" y="2400250"/>
            <a:ext cx="3627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"/>
          </p:nvPr>
        </p:nvSpPr>
        <p:spPr>
          <a:xfrm>
            <a:off x="434950" y="2721449"/>
            <a:ext cx="3627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2"/>
          </p:nvPr>
        </p:nvSpPr>
        <p:spPr>
          <a:xfrm>
            <a:off x="4773300" y="1765825"/>
            <a:ext cx="4235700" cy="1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/ big point 2">
  <p:cSld name="CUSTOM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4" descr="DSC_0043.JPG"/>
          <p:cNvPicPr preferRelativeResize="0"/>
          <p:nvPr/>
        </p:nvPicPr>
        <p:blipFill rotWithShape="1">
          <a:blip r:embed="rId2">
            <a:alphaModFix/>
          </a:blip>
          <a:srcRect t="7982" b="7990"/>
          <a:stretch/>
        </p:blipFill>
        <p:spPr>
          <a:xfrm>
            <a:off x="-207825" y="-116900"/>
            <a:ext cx="9559649" cy="5377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7825" y="-174275"/>
            <a:ext cx="9559650" cy="54346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" name="Google Shape;115;p14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" name="Google Shape;116;p14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title" idx="2"/>
          </p:nvPr>
        </p:nvSpPr>
        <p:spPr>
          <a:xfrm>
            <a:off x="311700" y="798307"/>
            <a:ext cx="43803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title" idx="3"/>
          </p:nvPr>
        </p:nvSpPr>
        <p:spPr>
          <a:xfrm>
            <a:off x="343994" y="1770473"/>
            <a:ext cx="392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B">
  <p:cSld name="ONE_COLUMN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/>
          <p:nvPr/>
        </p:nvSpPr>
        <p:spPr>
          <a:xfrm>
            <a:off x="8430900" y="4420200"/>
            <a:ext cx="713100" cy="7233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" name="Google Shape;121;p15" descr="COB_B_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1567" y="4536340"/>
            <a:ext cx="331769" cy="512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MAIN_POINT">
    <p:bg>
      <p:bgPr>
        <a:solidFill>
          <a:srgbClr val="FFFFFF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slide" type="blank">
  <p:cSld name="BLANK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6" name="Google Shape;126;p17" descr="DSC_0075.JPG"/>
          <p:cNvPicPr preferRelativeResize="0"/>
          <p:nvPr/>
        </p:nvPicPr>
        <p:blipFill rotWithShape="1">
          <a:blip r:embed="rId2">
            <a:alphaModFix/>
          </a:blip>
          <a:srcRect t="7982" b="7990"/>
          <a:stretch/>
        </p:blipFill>
        <p:spPr>
          <a:xfrm>
            <a:off x="-30675" y="0"/>
            <a:ext cx="9238698" cy="5196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0675" y="0"/>
            <a:ext cx="9238700" cy="519677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7"/>
          <p:cNvSpPr txBox="1">
            <a:spLocks noGrp="1"/>
          </p:cNvSpPr>
          <p:nvPr>
            <p:ph type="title"/>
          </p:nvPr>
        </p:nvSpPr>
        <p:spPr>
          <a:xfrm>
            <a:off x="311700" y="345725"/>
            <a:ext cx="43803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ne" type="title">
  <p:cSld name="TITLE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9"/>
          <p:cNvPicPr preferRelativeResize="0"/>
          <p:nvPr/>
        </p:nvPicPr>
        <p:blipFill>
          <a:blip r:embed="rId2">
            <a:alphaModFix amt="79000"/>
          </a:blip>
          <a:stretch>
            <a:fillRect/>
          </a:stretch>
        </p:blipFill>
        <p:spPr>
          <a:xfrm>
            <a:off x="-91150" y="-173150"/>
            <a:ext cx="9311345" cy="588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6300" y="-173150"/>
            <a:ext cx="9300300" cy="588142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5" name="Google Shape;135;p19"/>
          <p:cNvSpPr/>
          <p:nvPr/>
        </p:nvSpPr>
        <p:spPr>
          <a:xfrm>
            <a:off x="4215450" y="4439975"/>
            <a:ext cx="713100" cy="7233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6" name="Google Shape;136;p19" descr="COB_B_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6117" y="4556115"/>
            <a:ext cx="331769" cy="512318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9"/>
          <p:cNvSpPr txBox="1">
            <a:spLocks noGrp="1"/>
          </p:cNvSpPr>
          <p:nvPr>
            <p:ph type="title"/>
          </p:nvPr>
        </p:nvSpPr>
        <p:spPr>
          <a:xfrm>
            <a:off x="311700" y="1752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title" idx="2"/>
          </p:nvPr>
        </p:nvSpPr>
        <p:spPr>
          <a:xfrm>
            <a:off x="267789" y="2285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2 1">
  <p:cSld name="CUSTOM_3_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0" descr="boston tea part long.jpg"/>
          <p:cNvPicPr preferRelativeResize="0"/>
          <p:nvPr/>
        </p:nvPicPr>
        <p:blipFill rotWithShape="1">
          <a:blip r:embed="rId2">
            <a:alphaModFix/>
          </a:blip>
          <a:srcRect r="7817"/>
          <a:stretch/>
        </p:blipFill>
        <p:spPr>
          <a:xfrm>
            <a:off x="-78150" y="-87900"/>
            <a:ext cx="9300301" cy="523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8150" y="-87900"/>
            <a:ext cx="9300300" cy="523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/>
          <p:nvPr/>
        </p:nvSpPr>
        <p:spPr>
          <a:xfrm>
            <a:off x="-78150" y="4433625"/>
            <a:ext cx="9300300" cy="70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" name="Google Shape;14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1033" y="4562477"/>
            <a:ext cx="1831082" cy="44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8331" y="4562473"/>
            <a:ext cx="1831082" cy="4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0"/>
          <p:cNvSpPr txBox="1">
            <a:spLocks noGrp="1"/>
          </p:cNvSpPr>
          <p:nvPr>
            <p:ph type="title"/>
          </p:nvPr>
        </p:nvSpPr>
        <p:spPr>
          <a:xfrm>
            <a:off x="311700" y="1752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title" idx="2"/>
          </p:nvPr>
        </p:nvSpPr>
        <p:spPr>
          <a:xfrm>
            <a:off x="267789" y="2285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2">
  <p:cSld name="CUSTOM_3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1" descr="boston tea part long.jpg"/>
          <p:cNvPicPr preferRelativeResize="0"/>
          <p:nvPr/>
        </p:nvPicPr>
        <p:blipFill rotWithShape="1">
          <a:blip r:embed="rId2">
            <a:alphaModFix/>
          </a:blip>
          <a:srcRect r="7817"/>
          <a:stretch/>
        </p:blipFill>
        <p:spPr>
          <a:xfrm>
            <a:off x="-78150" y="-87900"/>
            <a:ext cx="9300301" cy="523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8150" y="-87900"/>
            <a:ext cx="9300300" cy="523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1"/>
          <p:cNvSpPr/>
          <p:nvPr/>
        </p:nvSpPr>
        <p:spPr>
          <a:xfrm>
            <a:off x="-78150" y="4433625"/>
            <a:ext cx="9300300" cy="70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1" name="Google Shape;15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1033" y="4562477"/>
            <a:ext cx="1831082" cy="44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8331" y="4562473"/>
            <a:ext cx="1831082" cy="4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311700" y="1752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title" idx="2"/>
          </p:nvPr>
        </p:nvSpPr>
        <p:spPr>
          <a:xfrm>
            <a:off x="267789" y="2285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2">
  <p:cSld name="CUSTOM_3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79000"/>
          </a:blip>
          <a:srcRect l="850" t="7006" r="-849" b="1518"/>
          <a:stretch/>
        </p:blipFill>
        <p:spPr>
          <a:xfrm>
            <a:off x="0" y="0"/>
            <a:ext cx="9222180" cy="5283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550" y="0"/>
            <a:ext cx="9222175" cy="528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/>
          <p:nvPr/>
        </p:nvSpPr>
        <p:spPr>
          <a:xfrm>
            <a:off x="-4900" y="4368825"/>
            <a:ext cx="9144000" cy="77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7033" y="4562477"/>
            <a:ext cx="1831082" cy="44458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1700" y="1752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/>
          </p:nvPr>
        </p:nvSpPr>
        <p:spPr>
          <a:xfrm>
            <a:off x="350789" y="26716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/>
          <p:nvPr/>
        </p:nvSpPr>
        <p:spPr>
          <a:xfrm>
            <a:off x="3145350" y="4498425"/>
            <a:ext cx="216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/>
              <a:t>Department of</a:t>
            </a:r>
            <a:endParaRPr sz="8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/>
              <a:t>Neighborhood</a:t>
            </a:r>
            <a:endParaRPr sz="8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/>
              <a:t>Development</a:t>
            </a:r>
            <a:endParaRPr sz="800" i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page">
  <p:cSld name="CUSTOM_4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6" name="Google Shape;156;p22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7" name="Google Shape;157;p22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2"/>
          <p:cNvSpPr txBox="1">
            <a:spLocks noGrp="1"/>
          </p:cNvSpPr>
          <p:nvPr>
            <p:ph type="title" idx="2"/>
          </p:nvPr>
        </p:nvSpPr>
        <p:spPr>
          <a:xfrm>
            <a:off x="311700" y="798307"/>
            <a:ext cx="43803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22"/>
          <p:cNvSpPr txBox="1">
            <a:spLocks noGrp="1"/>
          </p:cNvSpPr>
          <p:nvPr>
            <p:ph type="title" idx="3"/>
          </p:nvPr>
        </p:nvSpPr>
        <p:spPr>
          <a:xfrm>
            <a:off x="343994" y="1770473"/>
            <a:ext cx="392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introduction">
  <p:cSld name="CUSTOM_4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Google Shape;161;p23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2" name="Google Shape;162;p23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subTitle" idx="1"/>
          </p:nvPr>
        </p:nvSpPr>
        <p:spPr>
          <a:xfrm>
            <a:off x="228600" y="3768050"/>
            <a:ext cx="19995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64" name="Google Shape;164;p23"/>
          <p:cNvCxnSpPr/>
          <p:nvPr/>
        </p:nvCxnSpPr>
        <p:spPr>
          <a:xfrm>
            <a:off x="553725" y="3774825"/>
            <a:ext cx="1304400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5" name="Google Shape;165;p23"/>
          <p:cNvSpPr txBox="1">
            <a:spLocks noGrp="1"/>
          </p:cNvSpPr>
          <p:nvPr>
            <p:ph type="title" idx="2"/>
          </p:nvPr>
        </p:nvSpPr>
        <p:spPr>
          <a:xfrm>
            <a:off x="228600" y="3163000"/>
            <a:ext cx="1924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subTitle" idx="3"/>
          </p:nvPr>
        </p:nvSpPr>
        <p:spPr>
          <a:xfrm>
            <a:off x="2471825" y="3768050"/>
            <a:ext cx="19995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67" name="Google Shape;167;p23"/>
          <p:cNvCxnSpPr/>
          <p:nvPr/>
        </p:nvCxnSpPr>
        <p:spPr>
          <a:xfrm>
            <a:off x="2796950" y="3774825"/>
            <a:ext cx="1304400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8" name="Google Shape;168;p23"/>
          <p:cNvSpPr txBox="1">
            <a:spLocks noGrp="1"/>
          </p:cNvSpPr>
          <p:nvPr>
            <p:ph type="title" idx="4"/>
          </p:nvPr>
        </p:nvSpPr>
        <p:spPr>
          <a:xfrm>
            <a:off x="2471825" y="3163000"/>
            <a:ext cx="1924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23"/>
          <p:cNvSpPr txBox="1">
            <a:spLocks noGrp="1"/>
          </p:cNvSpPr>
          <p:nvPr>
            <p:ph type="subTitle" idx="5"/>
          </p:nvPr>
        </p:nvSpPr>
        <p:spPr>
          <a:xfrm>
            <a:off x="4789750" y="3768050"/>
            <a:ext cx="19995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70" name="Google Shape;170;p23"/>
          <p:cNvCxnSpPr/>
          <p:nvPr/>
        </p:nvCxnSpPr>
        <p:spPr>
          <a:xfrm>
            <a:off x="5114875" y="3774825"/>
            <a:ext cx="1304400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1" name="Google Shape;171;p23"/>
          <p:cNvSpPr txBox="1">
            <a:spLocks noGrp="1"/>
          </p:cNvSpPr>
          <p:nvPr>
            <p:ph type="title" idx="6"/>
          </p:nvPr>
        </p:nvSpPr>
        <p:spPr>
          <a:xfrm>
            <a:off x="4789750" y="3163000"/>
            <a:ext cx="1924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subTitle" idx="7"/>
          </p:nvPr>
        </p:nvSpPr>
        <p:spPr>
          <a:xfrm>
            <a:off x="6907750" y="3768050"/>
            <a:ext cx="19995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73" name="Google Shape;173;p23"/>
          <p:cNvCxnSpPr/>
          <p:nvPr/>
        </p:nvCxnSpPr>
        <p:spPr>
          <a:xfrm>
            <a:off x="7232875" y="3774825"/>
            <a:ext cx="1304400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4" name="Google Shape;174;p23"/>
          <p:cNvSpPr txBox="1">
            <a:spLocks noGrp="1"/>
          </p:cNvSpPr>
          <p:nvPr>
            <p:ph type="title" idx="8"/>
          </p:nvPr>
        </p:nvSpPr>
        <p:spPr>
          <a:xfrm>
            <a:off x="6907750" y="3163000"/>
            <a:ext cx="1924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CUSTOM_5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6" name="Google Shape;176;p24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7" name="Google Shape;177;p24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78" name="Google Shape;178;p24"/>
          <p:cNvCxnSpPr/>
          <p:nvPr/>
        </p:nvCxnSpPr>
        <p:spPr>
          <a:xfrm>
            <a:off x="420075" y="2790116"/>
            <a:ext cx="8336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/ big point">
  <p:cSld name="CUSTOM_6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5"/>
          <p:cNvPicPr preferRelativeResize="0"/>
          <p:nvPr/>
        </p:nvPicPr>
        <p:blipFill rotWithShape="1">
          <a:blip r:embed="rId2">
            <a:alphaModFix/>
          </a:blip>
          <a:srcRect t="13530" b="-13529"/>
          <a:stretch/>
        </p:blipFill>
        <p:spPr>
          <a:xfrm>
            <a:off x="-114298" y="-57150"/>
            <a:ext cx="9334650" cy="620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0025" y="-161925"/>
            <a:ext cx="9603425" cy="5492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25"/>
          <p:cNvCxnSpPr/>
          <p:nvPr/>
        </p:nvCxnSpPr>
        <p:spPr>
          <a:xfrm rot="10800000" flipH="1">
            <a:off x="379585" y="590600"/>
            <a:ext cx="5049600" cy="63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3" name="Google Shape;183;p25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5"/>
          <p:cNvSpPr txBox="1">
            <a:spLocks noGrp="1"/>
          </p:cNvSpPr>
          <p:nvPr>
            <p:ph type="title" idx="2"/>
          </p:nvPr>
        </p:nvSpPr>
        <p:spPr>
          <a:xfrm>
            <a:off x="311700" y="798307"/>
            <a:ext cx="43803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_2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7" name="Google Shape;187;p26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88" name="Google Shape;188;p26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9" name="Google Shape;189;p26"/>
          <p:cNvSpPr txBox="1">
            <a:spLocks noGrp="1"/>
          </p:cNvSpPr>
          <p:nvPr>
            <p:ph type="title" idx="2"/>
          </p:nvPr>
        </p:nvSpPr>
        <p:spPr>
          <a:xfrm>
            <a:off x="432350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title" idx="3"/>
          </p:nvPr>
        </p:nvSpPr>
        <p:spPr>
          <a:xfrm>
            <a:off x="3336150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6"/>
          <p:cNvSpPr txBox="1">
            <a:spLocks noGrp="1"/>
          </p:cNvSpPr>
          <p:nvPr>
            <p:ph type="title" idx="4"/>
          </p:nvPr>
        </p:nvSpPr>
        <p:spPr>
          <a:xfrm>
            <a:off x="6254225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6"/>
          <p:cNvSpPr txBox="1">
            <a:spLocks noGrp="1"/>
          </p:cNvSpPr>
          <p:nvPr>
            <p:ph type="title" idx="5"/>
          </p:nvPr>
        </p:nvSpPr>
        <p:spPr>
          <a:xfrm>
            <a:off x="432350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26"/>
          <p:cNvSpPr txBox="1">
            <a:spLocks noGrp="1"/>
          </p:cNvSpPr>
          <p:nvPr>
            <p:ph type="title" idx="6"/>
          </p:nvPr>
        </p:nvSpPr>
        <p:spPr>
          <a:xfrm>
            <a:off x="3336150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title" idx="7"/>
          </p:nvPr>
        </p:nvSpPr>
        <p:spPr>
          <a:xfrm>
            <a:off x="6254225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subTitle" idx="1"/>
          </p:nvPr>
        </p:nvSpPr>
        <p:spPr>
          <a:xfrm>
            <a:off x="434024" y="2281471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6"/>
          <p:cNvSpPr txBox="1">
            <a:spLocks noGrp="1"/>
          </p:cNvSpPr>
          <p:nvPr>
            <p:ph type="subTitle" idx="8"/>
          </p:nvPr>
        </p:nvSpPr>
        <p:spPr>
          <a:xfrm>
            <a:off x="3344125" y="2278896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6"/>
          <p:cNvSpPr txBox="1">
            <a:spLocks noGrp="1"/>
          </p:cNvSpPr>
          <p:nvPr>
            <p:ph type="subTitle" idx="9"/>
          </p:nvPr>
        </p:nvSpPr>
        <p:spPr>
          <a:xfrm>
            <a:off x="6277525" y="2278896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 1">
  <p:cSld name="TITLE_2_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7"/>
          <p:cNvSpPr txBox="1"/>
          <p:nvPr/>
        </p:nvSpPr>
        <p:spPr>
          <a:xfrm>
            <a:off x="3247850" y="1381075"/>
            <a:ext cx="2628900" cy="4641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7"/>
          <p:cNvSpPr txBox="1"/>
          <p:nvPr/>
        </p:nvSpPr>
        <p:spPr>
          <a:xfrm>
            <a:off x="6136350" y="1381075"/>
            <a:ext cx="2632500" cy="4641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7"/>
          <p:cNvSpPr txBox="1"/>
          <p:nvPr/>
        </p:nvSpPr>
        <p:spPr>
          <a:xfrm>
            <a:off x="355725" y="1381075"/>
            <a:ext cx="2628900" cy="4641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3" name="Google Shape;203;p27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204" name="Google Shape;204;p27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5" name="Google Shape;205;p27"/>
          <p:cNvSpPr txBox="1">
            <a:spLocks noGrp="1"/>
          </p:cNvSpPr>
          <p:nvPr>
            <p:ph type="title" idx="2"/>
          </p:nvPr>
        </p:nvSpPr>
        <p:spPr>
          <a:xfrm>
            <a:off x="432350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7"/>
          <p:cNvSpPr txBox="1">
            <a:spLocks noGrp="1"/>
          </p:cNvSpPr>
          <p:nvPr>
            <p:ph type="title" idx="3"/>
          </p:nvPr>
        </p:nvSpPr>
        <p:spPr>
          <a:xfrm>
            <a:off x="6254225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7"/>
          <p:cNvSpPr txBox="1">
            <a:spLocks noGrp="1"/>
          </p:cNvSpPr>
          <p:nvPr>
            <p:ph type="title" idx="4"/>
          </p:nvPr>
        </p:nvSpPr>
        <p:spPr>
          <a:xfrm>
            <a:off x="432350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27"/>
          <p:cNvSpPr txBox="1">
            <a:spLocks noGrp="1"/>
          </p:cNvSpPr>
          <p:nvPr>
            <p:ph type="title" idx="5"/>
          </p:nvPr>
        </p:nvSpPr>
        <p:spPr>
          <a:xfrm>
            <a:off x="3336150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27"/>
          <p:cNvSpPr txBox="1">
            <a:spLocks noGrp="1"/>
          </p:cNvSpPr>
          <p:nvPr>
            <p:ph type="title" idx="6"/>
          </p:nvPr>
        </p:nvSpPr>
        <p:spPr>
          <a:xfrm>
            <a:off x="6254225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27"/>
          <p:cNvSpPr txBox="1">
            <a:spLocks noGrp="1"/>
          </p:cNvSpPr>
          <p:nvPr>
            <p:ph type="subTitle" idx="1"/>
          </p:nvPr>
        </p:nvSpPr>
        <p:spPr>
          <a:xfrm>
            <a:off x="434024" y="2364603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7"/>
          <p:cNvSpPr txBox="1">
            <a:spLocks noGrp="1"/>
          </p:cNvSpPr>
          <p:nvPr>
            <p:ph type="subTitle" idx="7"/>
          </p:nvPr>
        </p:nvSpPr>
        <p:spPr>
          <a:xfrm>
            <a:off x="3344125" y="2362028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7"/>
          <p:cNvSpPr txBox="1">
            <a:spLocks noGrp="1"/>
          </p:cNvSpPr>
          <p:nvPr>
            <p:ph type="subTitle" idx="8"/>
          </p:nvPr>
        </p:nvSpPr>
        <p:spPr>
          <a:xfrm>
            <a:off x="6277525" y="2362028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7"/>
          <p:cNvSpPr txBox="1">
            <a:spLocks noGrp="1"/>
          </p:cNvSpPr>
          <p:nvPr>
            <p:ph type="title" idx="9"/>
          </p:nvPr>
        </p:nvSpPr>
        <p:spPr>
          <a:xfrm>
            <a:off x="3336150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page with B">
  <p:cSld name="TITLE_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16" name="Google Shape;216;p28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7" name="Google Shape;217;p28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8"/>
          <p:cNvSpPr/>
          <p:nvPr/>
        </p:nvSpPr>
        <p:spPr>
          <a:xfrm>
            <a:off x="8430900" y="4420200"/>
            <a:ext cx="713100" cy="7233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9" name="Google Shape;219;p28" descr="COB_B_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1567" y="4536340"/>
            <a:ext cx="331769" cy="512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/>
          <p:nvPr/>
        </p:nvSpPr>
        <p:spPr>
          <a:xfrm>
            <a:off x="4572000" y="-107575"/>
            <a:ext cx="4638300" cy="53790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3" name="Google Shape;223;p29" descr="COB_B_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48463" y="1562450"/>
            <a:ext cx="1219074" cy="1882473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9"/>
          <p:cNvSpPr txBox="1">
            <a:spLocks noGrp="1"/>
          </p:cNvSpPr>
          <p:nvPr>
            <p:ph type="title"/>
          </p:nvPr>
        </p:nvSpPr>
        <p:spPr>
          <a:xfrm>
            <a:off x="432350" y="1871150"/>
            <a:ext cx="3627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29"/>
          <p:cNvSpPr txBox="1">
            <a:spLocks noGrp="1"/>
          </p:cNvSpPr>
          <p:nvPr>
            <p:ph type="subTitle" idx="1"/>
          </p:nvPr>
        </p:nvSpPr>
        <p:spPr>
          <a:xfrm>
            <a:off x="434950" y="2325325"/>
            <a:ext cx="362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2">
  <p:cSld name="CUSTOM_7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0"/>
          <p:cNvPicPr preferRelativeResize="0"/>
          <p:nvPr/>
        </p:nvPicPr>
        <p:blipFill rotWithShape="1">
          <a:blip r:embed="rId2">
            <a:alphaModFix/>
          </a:blip>
          <a:srcRect l="1534" r="3182"/>
          <a:stretch/>
        </p:blipFill>
        <p:spPr>
          <a:xfrm>
            <a:off x="0" y="0"/>
            <a:ext cx="4598528" cy="275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8601"/>
            <a:ext cx="4598525" cy="2794888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0"/>
          <p:cNvSpPr/>
          <p:nvPr/>
        </p:nvSpPr>
        <p:spPr>
          <a:xfrm>
            <a:off x="4572000" y="0"/>
            <a:ext cx="4638300" cy="51435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1" name="Google Shape;231;p30"/>
          <p:cNvSpPr txBox="1">
            <a:spLocks noGrp="1"/>
          </p:cNvSpPr>
          <p:nvPr>
            <p:ph type="title"/>
          </p:nvPr>
        </p:nvSpPr>
        <p:spPr>
          <a:xfrm>
            <a:off x="4773300" y="2070625"/>
            <a:ext cx="4235700" cy="1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0"/>
          <p:cNvSpPr txBox="1">
            <a:spLocks noGrp="1"/>
          </p:cNvSpPr>
          <p:nvPr>
            <p:ph type="title" idx="2"/>
          </p:nvPr>
        </p:nvSpPr>
        <p:spPr>
          <a:xfrm>
            <a:off x="499025" y="2781250"/>
            <a:ext cx="3627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30"/>
          <p:cNvSpPr txBox="1">
            <a:spLocks noGrp="1"/>
          </p:cNvSpPr>
          <p:nvPr>
            <p:ph type="subTitle" idx="1"/>
          </p:nvPr>
        </p:nvSpPr>
        <p:spPr>
          <a:xfrm>
            <a:off x="434950" y="3102449"/>
            <a:ext cx="3627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0"/>
          <p:cNvSpPr/>
          <p:nvPr/>
        </p:nvSpPr>
        <p:spPr>
          <a:xfrm>
            <a:off x="1983251" y="2223017"/>
            <a:ext cx="530400" cy="5379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p30" descr="COB_B_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5061" y="2309395"/>
            <a:ext cx="246756" cy="381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/ big point 2">
  <p:cSld name="CUSTOM_1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1" descr="QH from Kineo 4th Floor (1).jpg"/>
          <p:cNvPicPr preferRelativeResize="0"/>
          <p:nvPr/>
        </p:nvPicPr>
        <p:blipFill rotWithShape="1">
          <a:blip r:embed="rId2">
            <a:alphaModFix/>
          </a:blip>
          <a:srcRect l="16662" r="16662"/>
          <a:stretch/>
        </p:blipFill>
        <p:spPr>
          <a:xfrm>
            <a:off x="-207825" y="-174275"/>
            <a:ext cx="9559648" cy="5434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0025" y="-161925"/>
            <a:ext cx="9603425" cy="5492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" name="Google Shape;239;p31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0" name="Google Shape;240;p31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1"/>
          <p:cNvSpPr txBox="1">
            <a:spLocks noGrp="1"/>
          </p:cNvSpPr>
          <p:nvPr>
            <p:ph type="title" idx="2"/>
          </p:nvPr>
        </p:nvSpPr>
        <p:spPr>
          <a:xfrm>
            <a:off x="311700" y="798307"/>
            <a:ext cx="43803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31"/>
          <p:cNvSpPr txBox="1">
            <a:spLocks noGrp="1"/>
          </p:cNvSpPr>
          <p:nvPr>
            <p:ph type="title" idx="3"/>
          </p:nvPr>
        </p:nvSpPr>
        <p:spPr>
          <a:xfrm>
            <a:off x="1172669" y="2285398"/>
            <a:ext cx="392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page">
  <p:cSld name="CUSTOM_4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Google Shape;24;p4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title" idx="2"/>
          </p:nvPr>
        </p:nvSpPr>
        <p:spPr>
          <a:xfrm>
            <a:off x="311700" y="798307"/>
            <a:ext cx="43803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 idx="3"/>
          </p:nvPr>
        </p:nvSpPr>
        <p:spPr>
          <a:xfrm>
            <a:off x="343994" y="1770473"/>
            <a:ext cx="392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B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6199" y="-76200"/>
            <a:ext cx="9451173" cy="540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-76200"/>
            <a:ext cx="9538425" cy="5881426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2"/>
          <p:cNvSpPr/>
          <p:nvPr/>
        </p:nvSpPr>
        <p:spPr>
          <a:xfrm>
            <a:off x="8430900" y="4420200"/>
            <a:ext cx="713100" cy="7233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7" name="Google Shape;247;p32" descr="COB_B_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1567" y="4536340"/>
            <a:ext cx="331769" cy="512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B 1_2">
  <p:cSld name="ONE_COLUMN_TEXT_1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39600" y="-85725"/>
            <a:ext cx="9508126" cy="526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0550" y="-499400"/>
            <a:ext cx="10228225" cy="588142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3"/>
          <p:cNvSpPr/>
          <p:nvPr/>
        </p:nvSpPr>
        <p:spPr>
          <a:xfrm>
            <a:off x="8430900" y="4420200"/>
            <a:ext cx="713100" cy="7233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2" name="Google Shape;252;p33" descr="COB_B_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1567" y="4536340"/>
            <a:ext cx="331769" cy="512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MAIN_POINT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slide" type="blank">
  <p:cSld name="BLANK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5"/>
          <p:cNvPicPr preferRelativeResize="0"/>
          <p:nvPr/>
        </p:nvPicPr>
        <p:blipFill rotWithShape="1">
          <a:blip r:embed="rId2">
            <a:alphaModFix/>
          </a:blip>
          <a:srcRect t="-14107" r="6296" b="10070"/>
          <a:stretch/>
        </p:blipFill>
        <p:spPr>
          <a:xfrm>
            <a:off x="-38100" y="-847725"/>
            <a:ext cx="9238698" cy="599122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8" name="Google Shape;25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8100" y="-26637"/>
            <a:ext cx="9238700" cy="5196774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5"/>
          <p:cNvSpPr txBox="1">
            <a:spLocks noGrp="1"/>
          </p:cNvSpPr>
          <p:nvPr>
            <p:ph type="title"/>
          </p:nvPr>
        </p:nvSpPr>
        <p:spPr>
          <a:xfrm>
            <a:off x="311700" y="345725"/>
            <a:ext cx="43803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introduction">
  <p:cSld name="CUSTOM_4_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228600" y="3768050"/>
            <a:ext cx="19995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32" name="Google Shape;32;p5"/>
          <p:cNvCxnSpPr/>
          <p:nvPr/>
        </p:nvCxnSpPr>
        <p:spPr>
          <a:xfrm>
            <a:off x="553725" y="3774825"/>
            <a:ext cx="1304400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" name="Google Shape;33;p5"/>
          <p:cNvSpPr txBox="1">
            <a:spLocks noGrp="1"/>
          </p:cNvSpPr>
          <p:nvPr>
            <p:ph type="title" idx="2"/>
          </p:nvPr>
        </p:nvSpPr>
        <p:spPr>
          <a:xfrm>
            <a:off x="228600" y="3163000"/>
            <a:ext cx="1924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3"/>
          </p:nvPr>
        </p:nvSpPr>
        <p:spPr>
          <a:xfrm>
            <a:off x="2471825" y="3768050"/>
            <a:ext cx="19995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35" name="Google Shape;35;p5"/>
          <p:cNvCxnSpPr/>
          <p:nvPr/>
        </p:nvCxnSpPr>
        <p:spPr>
          <a:xfrm>
            <a:off x="2796950" y="3774825"/>
            <a:ext cx="1304400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Google Shape;36;p5"/>
          <p:cNvSpPr txBox="1">
            <a:spLocks noGrp="1"/>
          </p:cNvSpPr>
          <p:nvPr>
            <p:ph type="title" idx="4"/>
          </p:nvPr>
        </p:nvSpPr>
        <p:spPr>
          <a:xfrm>
            <a:off x="2471825" y="3163000"/>
            <a:ext cx="1924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5"/>
          </p:nvPr>
        </p:nvSpPr>
        <p:spPr>
          <a:xfrm>
            <a:off x="4789750" y="3768050"/>
            <a:ext cx="19995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38" name="Google Shape;38;p5"/>
          <p:cNvCxnSpPr/>
          <p:nvPr/>
        </p:nvCxnSpPr>
        <p:spPr>
          <a:xfrm>
            <a:off x="5114875" y="3774825"/>
            <a:ext cx="1304400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Google Shape;39;p5"/>
          <p:cNvSpPr txBox="1">
            <a:spLocks noGrp="1"/>
          </p:cNvSpPr>
          <p:nvPr>
            <p:ph type="title" idx="6"/>
          </p:nvPr>
        </p:nvSpPr>
        <p:spPr>
          <a:xfrm>
            <a:off x="4789750" y="3163000"/>
            <a:ext cx="1924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7"/>
          </p:nvPr>
        </p:nvSpPr>
        <p:spPr>
          <a:xfrm>
            <a:off x="6907750" y="3768050"/>
            <a:ext cx="19995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41" name="Google Shape;41;p5"/>
          <p:cNvCxnSpPr/>
          <p:nvPr/>
        </p:nvCxnSpPr>
        <p:spPr>
          <a:xfrm>
            <a:off x="7232875" y="3774825"/>
            <a:ext cx="1304400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Google Shape;42;p5"/>
          <p:cNvSpPr txBox="1">
            <a:spLocks noGrp="1"/>
          </p:cNvSpPr>
          <p:nvPr>
            <p:ph type="title" idx="8"/>
          </p:nvPr>
        </p:nvSpPr>
        <p:spPr>
          <a:xfrm>
            <a:off x="6907750" y="3163000"/>
            <a:ext cx="1924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CUSTOM_5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Google Shape;44;p6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46" name="Google Shape;46;p6"/>
          <p:cNvCxnSpPr/>
          <p:nvPr/>
        </p:nvCxnSpPr>
        <p:spPr>
          <a:xfrm>
            <a:off x="420075" y="2790116"/>
            <a:ext cx="8336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/ big point">
  <p:cSld name="CUSTOM_6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7" descr="DSC_0135.JPG"/>
          <p:cNvPicPr preferRelativeResize="0"/>
          <p:nvPr/>
        </p:nvPicPr>
        <p:blipFill rotWithShape="1">
          <a:blip r:embed="rId2">
            <a:alphaModFix/>
          </a:blip>
          <a:srcRect t="7982" b="7990"/>
          <a:stretch/>
        </p:blipFill>
        <p:spPr>
          <a:xfrm>
            <a:off x="-166025" y="-205412"/>
            <a:ext cx="9603422" cy="5401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6025" y="-205412"/>
            <a:ext cx="9603425" cy="5401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" name="Google Shape;50;p7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title" idx="2"/>
          </p:nvPr>
        </p:nvSpPr>
        <p:spPr>
          <a:xfrm>
            <a:off x="311700" y="798307"/>
            <a:ext cx="43803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title" idx="3"/>
          </p:nvPr>
        </p:nvSpPr>
        <p:spPr>
          <a:xfrm>
            <a:off x="343994" y="1770473"/>
            <a:ext cx="392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_2">
    <p:bg>
      <p:bgPr>
        <a:solidFill>
          <a:srgbClr val="FFFFFF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/>
          <p:nvPr/>
        </p:nvSpPr>
        <p:spPr>
          <a:xfrm>
            <a:off x="432350" y="1304875"/>
            <a:ext cx="2469300" cy="607800"/>
          </a:xfrm>
          <a:prstGeom prst="homePlate">
            <a:avLst>
              <a:gd name="adj" fmla="val 50000"/>
            </a:avLst>
          </a:prstGeom>
          <a:solidFill>
            <a:srgbClr val="091F2F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>
              <a:solidFill>
                <a:srgbClr val="091F2F"/>
              </a:solidFill>
            </a:endParaRPr>
          </a:p>
        </p:txBody>
      </p:sp>
      <p:sp>
        <p:nvSpPr>
          <p:cNvPr id="58" name="Google Shape;58;p8"/>
          <p:cNvSpPr/>
          <p:nvPr/>
        </p:nvSpPr>
        <p:spPr>
          <a:xfrm>
            <a:off x="3044777" y="1304875"/>
            <a:ext cx="2760600" cy="607800"/>
          </a:xfrm>
          <a:prstGeom prst="chevron">
            <a:avLst>
              <a:gd name="adj" fmla="val 50000"/>
            </a:avLst>
          </a:prstGeom>
          <a:solidFill>
            <a:srgbClr val="091F2F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>
              <a:solidFill>
                <a:srgbClr val="091F2F"/>
              </a:solidFill>
            </a:endParaRPr>
          </a:p>
        </p:txBody>
      </p:sp>
      <p:sp>
        <p:nvSpPr>
          <p:cNvPr id="59" name="Google Shape;59;p8"/>
          <p:cNvSpPr/>
          <p:nvPr/>
        </p:nvSpPr>
        <p:spPr>
          <a:xfrm>
            <a:off x="5948502" y="1304875"/>
            <a:ext cx="2760600" cy="607800"/>
          </a:xfrm>
          <a:prstGeom prst="chevron">
            <a:avLst>
              <a:gd name="adj" fmla="val 50000"/>
            </a:avLst>
          </a:prstGeom>
          <a:solidFill>
            <a:srgbClr val="091F2F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>
              <a:solidFill>
                <a:srgbClr val="091F2F"/>
              </a:solidFill>
            </a:endParaRPr>
          </a:p>
        </p:txBody>
      </p:sp>
      <p:cxnSp>
        <p:nvCxnSpPr>
          <p:cNvPr id="60" name="Google Shape;60;p8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" name="Google Shape;61;p8"/>
          <p:cNvSpPr txBox="1">
            <a:spLocks noGrp="1"/>
          </p:cNvSpPr>
          <p:nvPr>
            <p:ph type="title" idx="2"/>
          </p:nvPr>
        </p:nvSpPr>
        <p:spPr>
          <a:xfrm>
            <a:off x="432350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title" idx="3"/>
          </p:nvPr>
        </p:nvSpPr>
        <p:spPr>
          <a:xfrm>
            <a:off x="3336150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title" idx="4"/>
          </p:nvPr>
        </p:nvSpPr>
        <p:spPr>
          <a:xfrm>
            <a:off x="6254225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title" idx="5"/>
          </p:nvPr>
        </p:nvSpPr>
        <p:spPr>
          <a:xfrm>
            <a:off x="432350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title" idx="6"/>
          </p:nvPr>
        </p:nvSpPr>
        <p:spPr>
          <a:xfrm>
            <a:off x="3336150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title" idx="7"/>
          </p:nvPr>
        </p:nvSpPr>
        <p:spPr>
          <a:xfrm>
            <a:off x="6254225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ubTitle" idx="1"/>
          </p:nvPr>
        </p:nvSpPr>
        <p:spPr>
          <a:xfrm>
            <a:off x="434024" y="2281471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8"/>
          </p:nvPr>
        </p:nvSpPr>
        <p:spPr>
          <a:xfrm>
            <a:off x="3344125" y="2278896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9"/>
          </p:nvPr>
        </p:nvSpPr>
        <p:spPr>
          <a:xfrm>
            <a:off x="6277525" y="2278896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 1">
  <p:cSld name="TITLE_2_1">
    <p:bg>
      <p:bgPr>
        <a:solidFill>
          <a:srgbClr val="FFFFFF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/>
          <p:nvPr/>
        </p:nvSpPr>
        <p:spPr>
          <a:xfrm>
            <a:off x="3247850" y="1381075"/>
            <a:ext cx="2628900" cy="4641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9"/>
          <p:cNvSpPr txBox="1"/>
          <p:nvPr/>
        </p:nvSpPr>
        <p:spPr>
          <a:xfrm>
            <a:off x="6136350" y="1381075"/>
            <a:ext cx="2632500" cy="4641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9"/>
          <p:cNvSpPr txBox="1"/>
          <p:nvPr/>
        </p:nvSpPr>
        <p:spPr>
          <a:xfrm>
            <a:off x="355725" y="1381075"/>
            <a:ext cx="2628900" cy="4641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76" name="Google Shape;76;p9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" name="Google Shape;77;p9"/>
          <p:cNvSpPr txBox="1">
            <a:spLocks noGrp="1"/>
          </p:cNvSpPr>
          <p:nvPr>
            <p:ph type="title" idx="2"/>
          </p:nvPr>
        </p:nvSpPr>
        <p:spPr>
          <a:xfrm>
            <a:off x="432350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title" idx="3"/>
          </p:nvPr>
        </p:nvSpPr>
        <p:spPr>
          <a:xfrm>
            <a:off x="6254225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title" idx="4"/>
          </p:nvPr>
        </p:nvSpPr>
        <p:spPr>
          <a:xfrm>
            <a:off x="432350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title" idx="5"/>
          </p:nvPr>
        </p:nvSpPr>
        <p:spPr>
          <a:xfrm>
            <a:off x="3336150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title" idx="6"/>
          </p:nvPr>
        </p:nvSpPr>
        <p:spPr>
          <a:xfrm>
            <a:off x="6254225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ubTitle" idx="1"/>
          </p:nvPr>
        </p:nvSpPr>
        <p:spPr>
          <a:xfrm>
            <a:off x="434024" y="2364603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subTitle" idx="7"/>
          </p:nvPr>
        </p:nvSpPr>
        <p:spPr>
          <a:xfrm>
            <a:off x="3344125" y="2362028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subTitle" idx="8"/>
          </p:nvPr>
        </p:nvSpPr>
        <p:spPr>
          <a:xfrm>
            <a:off x="6277525" y="2362028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title" idx="9"/>
          </p:nvPr>
        </p:nvSpPr>
        <p:spPr>
          <a:xfrm>
            <a:off x="3336150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page with B">
  <p:cSld name="TITLE_1">
    <p:bg>
      <p:bgPr>
        <a:solidFill>
          <a:srgbClr val="FFFF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88" name="Google Shape;88;p10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10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0"/>
          <p:cNvSpPr/>
          <p:nvPr/>
        </p:nvSpPr>
        <p:spPr>
          <a:xfrm>
            <a:off x="8430900" y="4420200"/>
            <a:ext cx="713100" cy="7233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" name="Google Shape;91;p10" descr="COB_B_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1567" y="4536340"/>
            <a:ext cx="331769" cy="512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pearmin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pearmint">
    <p:bg>
      <p:bgPr>
        <a:solidFill>
          <a:srgbClr val="FFFFFF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"/>
          <p:cNvSpPr txBox="1">
            <a:spLocks noGrp="1"/>
          </p:cNvSpPr>
          <p:nvPr>
            <p:ph type="title"/>
          </p:nvPr>
        </p:nvSpPr>
        <p:spPr>
          <a:xfrm>
            <a:off x="311700" y="1752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lt1"/>
                </a:solidFill>
              </a:rPr>
              <a:t>632 Morton Street</a:t>
            </a:r>
            <a:endParaRPr sz="30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lt1"/>
                </a:solidFill>
              </a:rPr>
              <a:t>Community Meeting</a:t>
            </a:r>
            <a:endParaRPr sz="3000" dirty="0">
              <a:solidFill>
                <a:schemeClr val="lt1"/>
              </a:solidFill>
            </a:endParaRPr>
          </a:p>
          <a:p>
            <a:pPr lvl="0"/>
            <a:r>
              <a:rPr lang="en" sz="3000" dirty="0">
                <a:solidFill>
                  <a:schemeClr val="lt1"/>
                </a:solidFill>
              </a:rPr>
              <a:t>October 8, 2020</a:t>
            </a:r>
            <a:endParaRPr sz="30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5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59640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WANT TO HEAR FROM YOU!</a:t>
            </a:r>
            <a:endParaRPr/>
          </a:p>
        </p:txBody>
      </p:sp>
      <p:sp>
        <p:nvSpPr>
          <p:cNvPr id="328" name="Google Shape;328;p45"/>
          <p:cNvSpPr txBox="1"/>
          <p:nvPr/>
        </p:nvSpPr>
        <p:spPr>
          <a:xfrm>
            <a:off x="392950" y="1711525"/>
            <a:ext cx="73683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 dirty="0">
                <a:latin typeface="Montserrat"/>
                <a:ea typeface="Montserrat"/>
                <a:cs typeface="Montserrat"/>
                <a:sym typeface="Montserrat"/>
              </a:rPr>
              <a:t>Do you have any questions or concerns regarding the permanent use of this site as open space for community use including a food forest and greenhouse? 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 dirty="0">
                <a:latin typeface="Montserrat"/>
                <a:ea typeface="Montserrat"/>
                <a:cs typeface="Montserrat"/>
                <a:sym typeface="Montserrat"/>
              </a:rPr>
              <a:t>Do you want to see this space be preserved as public open space into the future?</a:t>
            </a: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 dirty="0">
                <a:latin typeface="Montserrat"/>
                <a:ea typeface="Montserrat"/>
                <a:cs typeface="Montserrat"/>
                <a:sym typeface="Montserrat"/>
              </a:rPr>
              <a:t>Is there anything you would NOT want to see on this site?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 dirty="0">
                <a:latin typeface="Montserrat"/>
                <a:ea typeface="Montserrat"/>
                <a:cs typeface="Montserrat"/>
                <a:sym typeface="Montserrat"/>
              </a:rPr>
              <a:t>Any other comments, questions, or concerns?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222427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6"/>
          <p:cNvSpPr txBox="1">
            <a:spLocks noGrp="1"/>
          </p:cNvSpPr>
          <p:nvPr>
            <p:ph type="title"/>
          </p:nvPr>
        </p:nvSpPr>
        <p:spPr>
          <a:xfrm>
            <a:off x="432350" y="2601025"/>
            <a:ext cx="3627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632 Morton Street</a:t>
            </a:r>
            <a:endParaRPr sz="1600" b="0" i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46"/>
          <p:cNvSpPr txBox="1">
            <a:spLocks noGrp="1"/>
          </p:cNvSpPr>
          <p:nvPr>
            <p:ph type="title" idx="2"/>
          </p:nvPr>
        </p:nvSpPr>
        <p:spPr>
          <a:xfrm>
            <a:off x="4773300" y="1765825"/>
            <a:ext cx="4235700" cy="13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0">
                <a:latin typeface="Montserrat"/>
                <a:ea typeface="Montserrat"/>
                <a:cs typeface="Montserrat"/>
                <a:sym typeface="Montserrat"/>
              </a:rPr>
              <a:t>Next Steps</a:t>
            </a:r>
            <a:endParaRPr sz="3600" i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5" name="Google Shape;335;p46" descr="DND_LOGO_2017_POWERPOINT-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8525" y="1603000"/>
            <a:ext cx="874650" cy="87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8"/>
          <p:cNvSpPr txBox="1">
            <a:spLocks noGrp="1"/>
          </p:cNvSpPr>
          <p:nvPr>
            <p:ph type="title"/>
          </p:nvPr>
        </p:nvSpPr>
        <p:spPr>
          <a:xfrm>
            <a:off x="409025" y="282975"/>
            <a:ext cx="7941600" cy="43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THANK YOU!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Shani Fletcher / Development Officer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(617) 635-0466 / shani.fletcher@boston.gov</a:t>
            </a:r>
            <a:endParaRPr sz="2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7"/>
          <p:cNvSpPr txBox="1">
            <a:spLocks noGrp="1"/>
          </p:cNvSpPr>
          <p:nvPr>
            <p:ph type="title"/>
          </p:nvPr>
        </p:nvSpPr>
        <p:spPr>
          <a:xfrm>
            <a:off x="432350" y="2601025"/>
            <a:ext cx="3627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632 Morton Street</a:t>
            </a:r>
            <a:endParaRPr sz="1600" b="0" i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7"/>
          <p:cNvSpPr txBox="1">
            <a:spLocks noGrp="1"/>
          </p:cNvSpPr>
          <p:nvPr>
            <p:ph type="title" idx="2"/>
          </p:nvPr>
        </p:nvSpPr>
        <p:spPr>
          <a:xfrm>
            <a:off x="4773300" y="1765825"/>
            <a:ext cx="4235700" cy="13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0">
                <a:latin typeface="Montserrat"/>
                <a:ea typeface="Montserrat"/>
                <a:cs typeface="Montserrat"/>
                <a:sym typeface="Montserrat"/>
              </a:rPr>
              <a:t>What is the Grassroots Program?</a:t>
            </a:r>
            <a:endParaRPr sz="3600" i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1" name="Google Shape;271;p37" descr="DND_LOGO_2017_POWERPOINT-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8525" y="1603000"/>
            <a:ext cx="874650" cy="87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52494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Grassroots Program?</a:t>
            </a:r>
            <a:endParaRPr/>
          </a:p>
        </p:txBody>
      </p:sp>
      <p:sp>
        <p:nvSpPr>
          <p:cNvPr id="277" name="Google Shape;277;p38"/>
          <p:cNvSpPr txBox="1"/>
          <p:nvPr/>
        </p:nvSpPr>
        <p:spPr>
          <a:xfrm>
            <a:off x="392950" y="742250"/>
            <a:ext cx="8079600" cy="9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Supports the development of community gardens &amp; other open spaces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Provides grant funds, City-owned land, and technical assistance to neighborhood groups and non-profits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8" name="Google Shape;27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875" y="2057200"/>
            <a:ext cx="3742020" cy="210775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8"/>
          <p:cNvSpPr txBox="1"/>
          <p:nvPr/>
        </p:nvSpPr>
        <p:spPr>
          <a:xfrm>
            <a:off x="770225" y="1745200"/>
            <a:ext cx="35619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b="1">
                <a:solidFill>
                  <a:srgbClr val="595959"/>
                </a:solidFill>
              </a:rPr>
              <a:t>Windermere Road Garden</a:t>
            </a:r>
            <a:r>
              <a:rPr lang="en" sz="1200">
                <a:solidFill>
                  <a:srgbClr val="595959"/>
                </a:solidFill>
              </a:rPr>
              <a:t>, Dorchester</a:t>
            </a:r>
            <a:endParaRPr sz="1200">
              <a:solidFill>
                <a:srgbClr val="595959"/>
              </a:solidFill>
            </a:endParaRPr>
          </a:p>
        </p:txBody>
      </p:sp>
      <p:pic>
        <p:nvPicPr>
          <p:cNvPr id="280" name="Google Shape;28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3699" y="2057200"/>
            <a:ext cx="3270275" cy="245185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8"/>
          <p:cNvSpPr txBox="1"/>
          <p:nvPr/>
        </p:nvSpPr>
        <p:spPr>
          <a:xfrm>
            <a:off x="4910700" y="1745200"/>
            <a:ext cx="35619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b="1">
                <a:solidFill>
                  <a:srgbClr val="595959"/>
                </a:solidFill>
              </a:rPr>
              <a:t>Eastie Farm</a:t>
            </a:r>
            <a:r>
              <a:rPr lang="en" sz="1200">
                <a:solidFill>
                  <a:srgbClr val="595959"/>
                </a:solidFill>
              </a:rPr>
              <a:t>, East Boston</a:t>
            </a:r>
            <a:endParaRPr sz="12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9"/>
          <p:cNvSpPr txBox="1">
            <a:spLocks noGrp="1"/>
          </p:cNvSpPr>
          <p:nvPr>
            <p:ph type="title"/>
          </p:nvPr>
        </p:nvSpPr>
        <p:spPr>
          <a:xfrm>
            <a:off x="432350" y="2601025"/>
            <a:ext cx="3627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1600" dirty="0"/>
              <a:t>632 Morton Street</a:t>
            </a:r>
            <a:endParaRPr sz="1600" dirty="0"/>
          </a:p>
        </p:txBody>
      </p:sp>
      <p:sp>
        <p:nvSpPr>
          <p:cNvPr id="287" name="Google Shape;287;p39"/>
          <p:cNvSpPr txBox="1">
            <a:spLocks noGrp="1"/>
          </p:cNvSpPr>
          <p:nvPr>
            <p:ph type="title" idx="2"/>
          </p:nvPr>
        </p:nvSpPr>
        <p:spPr>
          <a:xfrm>
            <a:off x="4773300" y="1765825"/>
            <a:ext cx="4235700" cy="13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0">
                <a:latin typeface="Montserrat"/>
                <a:ea typeface="Montserrat"/>
                <a:cs typeface="Montserrat"/>
                <a:sym typeface="Montserrat"/>
              </a:rPr>
              <a:t>Site</a:t>
            </a:r>
            <a:endParaRPr sz="3600" i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8" name="Google Shape;288;p39" descr="DND_LOGO_2017_POWERPOINT-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8525" y="1603000"/>
            <a:ext cx="874650" cy="87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0"/>
          <p:cNvSpPr txBox="1">
            <a:spLocks noGrp="1"/>
          </p:cNvSpPr>
          <p:nvPr>
            <p:ph type="title"/>
          </p:nvPr>
        </p:nvSpPr>
        <p:spPr>
          <a:xfrm>
            <a:off x="304449" y="157225"/>
            <a:ext cx="76053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1600" dirty="0"/>
              <a:t>632 Morton Street </a:t>
            </a:r>
            <a:r>
              <a:rPr lang="en" dirty="0"/>
              <a:t>- Map</a:t>
            </a:r>
            <a:endParaRPr b="1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414B24-6749-E34F-A4EF-1469546B3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819150"/>
            <a:ext cx="5791200" cy="38852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1"/>
          <p:cNvSpPr txBox="1"/>
          <p:nvPr/>
        </p:nvSpPr>
        <p:spPr>
          <a:xfrm>
            <a:off x="344000" y="138400"/>
            <a:ext cx="86181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632 Morton Street</a:t>
            </a:r>
            <a:r>
              <a:rPr lang="en" sz="1600" i="1" dirty="0"/>
              <a:t> </a:t>
            </a:r>
            <a:r>
              <a:rPr lang="en" sz="1800" b="1" dirty="0">
                <a:latin typeface="Montserrat"/>
                <a:ea typeface="Montserrat"/>
                <a:cs typeface="Montserrat"/>
                <a:sym typeface="Montserrat"/>
              </a:rPr>
              <a:t>- Satellite View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0" name="Google Shape;300;p41"/>
          <p:cNvSpPr txBox="1"/>
          <p:nvPr/>
        </p:nvSpPr>
        <p:spPr>
          <a:xfrm>
            <a:off x="8435213" y="5772971"/>
            <a:ext cx="526800" cy="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307BF3"/>
                </a:solidFill>
                <a:latin typeface="Roboto"/>
                <a:ea typeface="Roboto"/>
                <a:cs typeface="Roboto"/>
                <a:sym typeface="Roboto"/>
              </a:rPr>
              <a:t>LOREM</a:t>
            </a:r>
            <a:endParaRPr>
              <a:solidFill>
                <a:srgbClr val="307BF3"/>
              </a:solidFill>
            </a:endParaRPr>
          </a:p>
        </p:txBody>
      </p:sp>
      <p:sp>
        <p:nvSpPr>
          <p:cNvPr id="301" name="Google Shape;301;p41"/>
          <p:cNvSpPr/>
          <p:nvPr/>
        </p:nvSpPr>
        <p:spPr>
          <a:xfrm>
            <a:off x="8432679" y="5789074"/>
            <a:ext cx="66300" cy="57600"/>
          </a:xfrm>
          <a:prstGeom prst="triangle">
            <a:avLst>
              <a:gd name="adj" fmla="val 50000"/>
            </a:avLst>
          </a:prstGeom>
          <a:solidFill>
            <a:srgbClr val="307B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3A8006-B8DC-3E49-BF01-694DFFD47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550" y="819150"/>
            <a:ext cx="6184900" cy="394213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2"/>
          <p:cNvSpPr txBox="1">
            <a:spLocks noGrp="1"/>
          </p:cNvSpPr>
          <p:nvPr>
            <p:ph type="title"/>
          </p:nvPr>
        </p:nvSpPr>
        <p:spPr>
          <a:xfrm>
            <a:off x="304449" y="157225"/>
            <a:ext cx="76053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632 Morton Street</a:t>
            </a:r>
            <a:r>
              <a:rPr lang="en" sz="1600" b="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dirty="0"/>
              <a:t>- Street View</a:t>
            </a:r>
            <a:endParaRPr b="1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B62ADD-8B50-754E-AFAC-DB9BAB011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819150"/>
            <a:ext cx="6172200" cy="406687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4"/>
          <p:cNvSpPr txBox="1">
            <a:spLocks noGrp="1"/>
          </p:cNvSpPr>
          <p:nvPr>
            <p:ph type="title"/>
          </p:nvPr>
        </p:nvSpPr>
        <p:spPr>
          <a:xfrm>
            <a:off x="432350" y="2601025"/>
            <a:ext cx="3627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632 Morton Street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321" name="Google Shape;321;p44"/>
          <p:cNvSpPr txBox="1">
            <a:spLocks noGrp="1"/>
          </p:cNvSpPr>
          <p:nvPr>
            <p:ph type="title" idx="2"/>
          </p:nvPr>
        </p:nvSpPr>
        <p:spPr>
          <a:xfrm>
            <a:off x="4773300" y="1765825"/>
            <a:ext cx="4235700" cy="13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0">
                <a:latin typeface="Montserrat"/>
                <a:ea typeface="Montserrat"/>
                <a:cs typeface="Montserrat"/>
                <a:sym typeface="Montserrat"/>
              </a:rPr>
              <a:t>Discussion: Comments and Questions</a:t>
            </a:r>
            <a:endParaRPr sz="3600" i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2" name="Google Shape;322;p44" descr="DND_LOGO_2017_POWERPOINT-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8525" y="1603000"/>
            <a:ext cx="874650" cy="87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5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59640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PROPOSED FUTURE USE</a:t>
            </a:r>
            <a:endParaRPr dirty="0"/>
          </a:p>
        </p:txBody>
      </p:sp>
      <p:sp>
        <p:nvSpPr>
          <p:cNvPr id="328" name="Google Shape;328;p45"/>
          <p:cNvSpPr txBox="1"/>
          <p:nvPr/>
        </p:nvSpPr>
        <p:spPr>
          <a:xfrm>
            <a:off x="392950" y="1711525"/>
            <a:ext cx="73683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Community open space</a:t>
            </a:r>
          </a:p>
          <a:p>
            <a:pPr marL="457200" lvl="8" indent="-330200">
              <a:lnSpc>
                <a:spcPct val="115000"/>
              </a:lnSpc>
              <a:buSzPts val="1600"/>
              <a:buFont typeface="Montserrat"/>
              <a:buChar char="●"/>
            </a:pP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Open year-round for public use</a:t>
            </a:r>
          </a:p>
          <a:p>
            <a:pPr marL="457200" lvl="8" indent="-330200">
              <a:lnSpc>
                <a:spcPct val="115000"/>
              </a:lnSpc>
              <a:buSzPts val="1600"/>
              <a:buFont typeface="Montserrat"/>
              <a:buChar char="●"/>
            </a:pP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Raised garden beds for community use</a:t>
            </a: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Possible food forest – fruit trees and bushes for free community food access</a:t>
            </a: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Possible greenhouse for community use</a:t>
            </a:r>
          </a:p>
          <a:p>
            <a:pPr marL="457200" indent="-330200">
              <a:lnSpc>
                <a:spcPct val="115000"/>
              </a:lnSpc>
              <a:buSzPts val="1600"/>
              <a:buFont typeface="Montserrat"/>
              <a:buChar char="●"/>
            </a:pP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Permanently protected as open space</a:t>
            </a:r>
          </a:p>
          <a:p>
            <a:pPr marL="1270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</a:pPr>
            <a:endParaRPr lang="en-US"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ity of Boston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ty of Boston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227</Words>
  <Application>Microsoft Macintosh PowerPoint</Application>
  <PresentationFormat>On-screen Show (16:9)</PresentationFormat>
  <Paragraphs>41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Montserrat</vt:lpstr>
      <vt:lpstr>Proxima Nova</vt:lpstr>
      <vt:lpstr>Lora</vt:lpstr>
      <vt:lpstr>Arial</vt:lpstr>
      <vt:lpstr>Roboto</vt:lpstr>
      <vt:lpstr>City of Boston</vt:lpstr>
      <vt:lpstr>City of Boston</vt:lpstr>
      <vt:lpstr> 632 Morton Street Community Meeting October 8, 2020</vt:lpstr>
      <vt:lpstr>632 Morton Street</vt:lpstr>
      <vt:lpstr>What is the Grassroots Program?</vt:lpstr>
      <vt:lpstr>632 Morton Street</vt:lpstr>
      <vt:lpstr>632 Morton Street - Map</vt:lpstr>
      <vt:lpstr>PowerPoint Presentation</vt:lpstr>
      <vt:lpstr>632 Morton Street - Street View</vt:lpstr>
      <vt:lpstr>632 Morton Street </vt:lpstr>
      <vt:lpstr>PROPOSED FUTURE USE</vt:lpstr>
      <vt:lpstr>WE WANT TO HEAR FROM YOU!</vt:lpstr>
      <vt:lpstr>632 Morton Street</vt:lpstr>
      <vt:lpstr>THANK YOU!      Shani Fletcher / Development Officer (617) 635-0466 / shani.fletcher@boston.gov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45 Norfolk Street Codman Square Neighborhood Council Meeting  December 4, 2019</dc:title>
  <dc:creator>Shani Fletcher</dc:creator>
  <cp:lastModifiedBy>Microsoft Office User</cp:lastModifiedBy>
  <cp:revision>17</cp:revision>
  <cp:lastPrinted>2019-12-17T21:45:43Z</cp:lastPrinted>
  <dcterms:modified xsi:type="dcterms:W3CDTF">2020-10-08T19:28:16Z</dcterms:modified>
</cp:coreProperties>
</file>